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1" r:id="rId5"/>
  </p:sldMasterIdLst>
  <p:notesMasterIdLst>
    <p:notesMasterId r:id="rId29"/>
  </p:notesMasterIdLst>
  <p:sldIdLst>
    <p:sldId id="256" r:id="rId6"/>
    <p:sldId id="257" r:id="rId7"/>
    <p:sldId id="258" r:id="rId8"/>
    <p:sldId id="283" r:id="rId9"/>
    <p:sldId id="284" r:id="rId10"/>
    <p:sldId id="285" r:id="rId11"/>
    <p:sldId id="286" r:id="rId12"/>
    <p:sldId id="287" r:id="rId13"/>
    <p:sldId id="288" r:id="rId14"/>
    <p:sldId id="289" r:id="rId15"/>
    <p:sldId id="290" r:id="rId16"/>
    <p:sldId id="291" r:id="rId17"/>
    <p:sldId id="292" r:id="rId18"/>
    <p:sldId id="299" r:id="rId19"/>
    <p:sldId id="300" r:id="rId20"/>
    <p:sldId id="307" r:id="rId21"/>
    <p:sldId id="301" r:id="rId22"/>
    <p:sldId id="302" r:id="rId23"/>
    <p:sldId id="303" r:id="rId24"/>
    <p:sldId id="265" r:id="rId25"/>
    <p:sldId id="305" r:id="rId26"/>
    <p:sldId id="306" r:id="rId27"/>
    <p:sldId id="275"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Glacial Indifference" pitchFamily="50" charset="0"/>
      <p:regular r:id="rId34"/>
      <p:bold r:id="rId35"/>
      <p:italic r:id="rId36"/>
    </p:embeddedFont>
    <p:embeddedFont>
      <p:font typeface="Source Sans Pro" panose="020B0503030403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DIq/fY4h69bFzfnGjOp4Nz2lW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79FB1-0957-4C5D-A671-4B9E9BFC9573}" v="36" dt="2021-03-25T19:50:40.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1"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6/11/relationships/changesInfo" Target="changesInfos/changesInfo1.xml"/><Relationship Id="rId20" Type="http://schemas.openxmlformats.org/officeDocument/2006/relationships/slide" Target="slides/slide15.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Wilson" userId="e27866e3-84d1-4c33-9920-0119b5bf50d5" providerId="ADAL" clId="{F3F79FB1-0957-4C5D-A671-4B9E9BFC9573}"/>
    <pc:docChg chg="undo custSel addSld delSld modSld sldOrd addMainMaster delMainMaster modMainMaster">
      <pc:chgData name="Justin Wilson" userId="e27866e3-84d1-4c33-9920-0119b5bf50d5" providerId="ADAL" clId="{F3F79FB1-0957-4C5D-A671-4B9E9BFC9573}" dt="2021-03-25T20:17:18.430" v="2010" actId="1076"/>
      <pc:docMkLst>
        <pc:docMk/>
      </pc:docMkLst>
      <pc:sldChg chg="modSp mod">
        <pc:chgData name="Justin Wilson" userId="e27866e3-84d1-4c33-9920-0119b5bf50d5" providerId="ADAL" clId="{F3F79FB1-0957-4C5D-A671-4B9E9BFC9573}" dt="2021-03-11T20:25:18.941" v="99" actId="14100"/>
        <pc:sldMkLst>
          <pc:docMk/>
          <pc:sldMk cId="0" sldId="257"/>
        </pc:sldMkLst>
        <pc:spChg chg="mod">
          <ac:chgData name="Justin Wilson" userId="e27866e3-84d1-4c33-9920-0119b5bf50d5" providerId="ADAL" clId="{F3F79FB1-0957-4C5D-A671-4B9E9BFC9573}" dt="2021-03-11T20:25:04.068" v="46" actId="14100"/>
          <ac:spMkLst>
            <pc:docMk/>
            <pc:sldMk cId="0" sldId="257"/>
            <ac:spMk id="79" creationId="{00000000-0000-0000-0000-000000000000}"/>
          </ac:spMkLst>
        </pc:spChg>
        <pc:spChg chg="mod">
          <ac:chgData name="Justin Wilson" userId="e27866e3-84d1-4c33-9920-0119b5bf50d5" providerId="ADAL" clId="{F3F79FB1-0957-4C5D-A671-4B9E9BFC9573}" dt="2021-03-11T20:25:18.941" v="99" actId="14100"/>
          <ac:spMkLst>
            <pc:docMk/>
            <pc:sldMk cId="0" sldId="257"/>
            <ac:spMk id="80" creationId="{00000000-0000-0000-0000-000000000000}"/>
          </ac:spMkLst>
        </pc:spChg>
      </pc:sldChg>
      <pc:sldChg chg="addSp delSp modSp mod">
        <pc:chgData name="Justin Wilson" userId="e27866e3-84d1-4c33-9920-0119b5bf50d5" providerId="ADAL" clId="{F3F79FB1-0957-4C5D-A671-4B9E9BFC9573}" dt="2021-03-11T20:30:19.487" v="199"/>
        <pc:sldMkLst>
          <pc:docMk/>
          <pc:sldMk cId="0" sldId="258"/>
        </pc:sldMkLst>
        <pc:spChg chg="add mod">
          <ac:chgData name="Justin Wilson" userId="e27866e3-84d1-4c33-9920-0119b5bf50d5" providerId="ADAL" clId="{F3F79FB1-0957-4C5D-A671-4B9E9BFC9573}" dt="2021-03-11T20:25:43.832" v="114" actId="27636"/>
          <ac:spMkLst>
            <pc:docMk/>
            <pc:sldMk cId="0" sldId="258"/>
            <ac:spMk id="4" creationId="{BF0CBCEA-9874-4F09-9B4F-1DCB11EA04BF}"/>
          </ac:spMkLst>
        </pc:spChg>
        <pc:spChg chg="del">
          <ac:chgData name="Justin Wilson" userId="e27866e3-84d1-4c33-9920-0119b5bf50d5" providerId="ADAL" clId="{F3F79FB1-0957-4C5D-A671-4B9E9BFC9573}" dt="2021-03-11T20:25:39.169" v="112" actId="478"/>
          <ac:spMkLst>
            <pc:docMk/>
            <pc:sldMk cId="0" sldId="258"/>
            <ac:spMk id="85" creationId="{00000000-0000-0000-0000-000000000000}"/>
          </ac:spMkLst>
        </pc:spChg>
        <pc:spChg chg="mod">
          <ac:chgData name="Justin Wilson" userId="e27866e3-84d1-4c33-9920-0119b5bf50d5" providerId="ADAL" clId="{F3F79FB1-0957-4C5D-A671-4B9E9BFC9573}" dt="2021-03-11T20:30:19.487" v="199"/>
          <ac:spMkLst>
            <pc:docMk/>
            <pc:sldMk cId="0" sldId="258"/>
            <ac:spMk id="86" creationId="{00000000-0000-0000-0000-000000000000}"/>
          </ac:spMkLst>
        </pc:spChg>
        <pc:picChg chg="add mod">
          <ac:chgData name="Justin Wilson" userId="e27866e3-84d1-4c33-9920-0119b5bf50d5" providerId="ADAL" clId="{F3F79FB1-0957-4C5D-A671-4B9E9BFC9573}" dt="2021-03-11T20:25:43.180" v="113"/>
          <ac:picMkLst>
            <pc:docMk/>
            <pc:sldMk cId="0" sldId="258"/>
            <ac:picMk id="5" creationId="{7DBC5CC9-70F2-40AF-B063-BD61886CD908}"/>
          </ac:picMkLst>
        </pc:picChg>
      </pc:sldChg>
      <pc:sldChg chg="del">
        <pc:chgData name="Justin Wilson" userId="e27866e3-84d1-4c33-9920-0119b5bf50d5" providerId="ADAL" clId="{F3F79FB1-0957-4C5D-A671-4B9E9BFC9573}" dt="2021-03-11T20:25:25.589" v="100" actId="47"/>
        <pc:sldMkLst>
          <pc:docMk/>
          <pc:sldMk cId="0" sldId="259"/>
        </pc:sldMkLst>
      </pc:sldChg>
      <pc:sldChg chg="del">
        <pc:chgData name="Justin Wilson" userId="e27866e3-84d1-4c33-9920-0119b5bf50d5" providerId="ADAL" clId="{F3F79FB1-0957-4C5D-A671-4B9E9BFC9573}" dt="2021-03-11T20:25:25.861" v="101" actId="47"/>
        <pc:sldMkLst>
          <pc:docMk/>
          <pc:sldMk cId="0" sldId="260"/>
        </pc:sldMkLst>
      </pc:sldChg>
      <pc:sldChg chg="addSp delSp modSp add del mod modNotesTx">
        <pc:chgData name="Justin Wilson" userId="e27866e3-84d1-4c33-9920-0119b5bf50d5" providerId="ADAL" clId="{F3F79FB1-0957-4C5D-A671-4B9E9BFC9573}" dt="2021-03-11T20:27:05.009" v="124" actId="47"/>
        <pc:sldMkLst>
          <pc:docMk/>
          <pc:sldMk cId="2938544431" sldId="260"/>
        </pc:sldMkLst>
        <pc:spChg chg="del">
          <ac:chgData name="Justin Wilson" userId="e27866e3-84d1-4c33-9920-0119b5bf50d5" providerId="ADAL" clId="{F3F79FB1-0957-4C5D-A671-4B9E9BFC9573}" dt="2021-03-11T20:26:33.002" v="122" actId="478"/>
          <ac:spMkLst>
            <pc:docMk/>
            <pc:sldMk cId="2938544431" sldId="260"/>
            <ac:spMk id="2" creationId="{CF445DC4-0E7B-4F22-AE3A-BB17923114F2}"/>
          </ac:spMkLst>
        </pc:spChg>
        <pc:spChg chg="add del mod">
          <ac:chgData name="Justin Wilson" userId="e27866e3-84d1-4c33-9920-0119b5bf50d5" providerId="ADAL" clId="{F3F79FB1-0957-4C5D-A671-4B9E9BFC9573}" dt="2021-03-11T20:26:34.842" v="123" actId="478"/>
          <ac:spMkLst>
            <pc:docMk/>
            <pc:sldMk cId="2938544431" sldId="260"/>
            <ac:spMk id="4" creationId="{F0CE647B-AC0B-4851-B105-6EFFED3C270D}"/>
          </ac:spMkLst>
        </pc:spChg>
      </pc:sldChg>
      <pc:sldChg chg="del">
        <pc:chgData name="Justin Wilson" userId="e27866e3-84d1-4c33-9920-0119b5bf50d5" providerId="ADAL" clId="{F3F79FB1-0957-4C5D-A671-4B9E9BFC9573}" dt="2021-03-11T20:25:26.098" v="102" actId="47"/>
        <pc:sldMkLst>
          <pc:docMk/>
          <pc:sldMk cId="0" sldId="261"/>
        </pc:sldMkLst>
      </pc:sldChg>
      <pc:sldChg chg="del">
        <pc:chgData name="Justin Wilson" userId="e27866e3-84d1-4c33-9920-0119b5bf50d5" providerId="ADAL" clId="{F3F79FB1-0957-4C5D-A671-4B9E9BFC9573}" dt="2021-03-11T20:25:26.465" v="103" actId="47"/>
        <pc:sldMkLst>
          <pc:docMk/>
          <pc:sldMk cId="0" sldId="262"/>
        </pc:sldMkLst>
      </pc:sldChg>
      <pc:sldChg chg="add">
        <pc:chgData name="Justin Wilson" userId="e27866e3-84d1-4c33-9920-0119b5bf50d5" providerId="ADAL" clId="{F3F79FB1-0957-4C5D-A671-4B9E9BFC9573}" dt="2021-03-11T22:31:23.615" v="1477"/>
        <pc:sldMkLst>
          <pc:docMk/>
          <pc:sldMk cId="3305421451" sldId="265"/>
        </pc:sldMkLst>
      </pc:sldChg>
      <pc:sldChg chg="addSp delSp modSp add mod">
        <pc:chgData name="Justin Wilson" userId="e27866e3-84d1-4c33-9920-0119b5bf50d5" providerId="ADAL" clId="{F3F79FB1-0957-4C5D-A671-4B9E9BFC9573}" dt="2021-03-11T22:40:31.659" v="1634" actId="14861"/>
        <pc:sldMkLst>
          <pc:docMk/>
          <pc:sldMk cId="3312351585" sldId="275"/>
        </pc:sldMkLst>
        <pc:spChg chg="mod">
          <ac:chgData name="Justin Wilson" userId="e27866e3-84d1-4c33-9920-0119b5bf50d5" providerId="ADAL" clId="{F3F79FB1-0957-4C5D-A671-4B9E9BFC9573}" dt="2021-03-11T22:35:11.126" v="1602" actId="403"/>
          <ac:spMkLst>
            <pc:docMk/>
            <pc:sldMk cId="3312351585" sldId="275"/>
            <ac:spMk id="2" creationId="{7618A594-A695-4AAA-971C-2645DAB1A676}"/>
          </ac:spMkLst>
        </pc:spChg>
        <pc:spChg chg="add del mod">
          <ac:chgData name="Justin Wilson" userId="e27866e3-84d1-4c33-9920-0119b5bf50d5" providerId="ADAL" clId="{F3F79FB1-0957-4C5D-A671-4B9E9BFC9573}" dt="2021-03-11T22:40:11.686" v="1629" actId="478"/>
          <ac:spMkLst>
            <pc:docMk/>
            <pc:sldMk cId="3312351585" sldId="275"/>
            <ac:spMk id="19" creationId="{CE6D72E3-515E-4281-BF0B-124EB3DD11DC}"/>
          </ac:spMkLst>
        </pc:spChg>
        <pc:spChg chg="mod">
          <ac:chgData name="Justin Wilson" userId="e27866e3-84d1-4c33-9920-0119b5bf50d5" providerId="ADAL" clId="{F3F79FB1-0957-4C5D-A671-4B9E9BFC9573}" dt="2021-03-11T22:40:15.618" v="1630" actId="1076"/>
          <ac:spMkLst>
            <pc:docMk/>
            <pc:sldMk cId="3312351585" sldId="275"/>
            <ac:spMk id="21" creationId="{202F893A-3BE2-4DBF-AA61-E4B44E870590}"/>
          </ac:spMkLst>
        </pc:spChg>
        <pc:spChg chg="mod">
          <ac:chgData name="Justin Wilson" userId="e27866e3-84d1-4c33-9920-0119b5bf50d5" providerId="ADAL" clId="{F3F79FB1-0957-4C5D-A671-4B9E9BFC9573}" dt="2021-03-11T22:40:15.618" v="1630" actId="1076"/>
          <ac:spMkLst>
            <pc:docMk/>
            <pc:sldMk cId="3312351585" sldId="275"/>
            <ac:spMk id="22" creationId="{2215C7CB-73BC-4F30-9915-5742D17AA6D3}"/>
          </ac:spMkLst>
        </pc:spChg>
        <pc:cxnChg chg="mod">
          <ac:chgData name="Justin Wilson" userId="e27866e3-84d1-4c33-9920-0119b5bf50d5" providerId="ADAL" clId="{F3F79FB1-0957-4C5D-A671-4B9E9BFC9573}" dt="2021-03-11T22:40:31.659" v="1634" actId="14861"/>
          <ac:cxnSpMkLst>
            <pc:docMk/>
            <pc:sldMk cId="3312351585" sldId="275"/>
            <ac:cxnSpMk id="20" creationId="{B6809947-5B8F-48BE-BF40-909965BAFE85}"/>
          </ac:cxnSpMkLst>
        </pc:cxnChg>
      </pc:sldChg>
      <pc:sldChg chg="modSp add del mod">
        <pc:chgData name="Justin Wilson" userId="e27866e3-84d1-4c33-9920-0119b5bf50d5" providerId="ADAL" clId="{F3F79FB1-0957-4C5D-A671-4B9E9BFC9573}" dt="2021-03-11T22:32:40.556" v="1485" actId="47"/>
        <pc:sldMkLst>
          <pc:docMk/>
          <pc:sldMk cId="948493167" sldId="282"/>
        </pc:sldMkLst>
        <pc:spChg chg="mod">
          <ac:chgData name="Justin Wilson" userId="e27866e3-84d1-4c33-9920-0119b5bf50d5" providerId="ADAL" clId="{F3F79FB1-0957-4C5D-A671-4B9E9BFC9573}" dt="2021-03-11T20:30:19.487" v="199"/>
          <ac:spMkLst>
            <pc:docMk/>
            <pc:sldMk cId="948493167" sldId="282"/>
            <ac:spMk id="2" creationId="{7618A594-A695-4AAA-971C-2645DAB1A676}"/>
          </ac:spMkLst>
        </pc:spChg>
        <pc:spChg chg="mod">
          <ac:chgData name="Justin Wilson" userId="e27866e3-84d1-4c33-9920-0119b5bf50d5" providerId="ADAL" clId="{F3F79FB1-0957-4C5D-A671-4B9E9BFC9573}" dt="2021-03-11T22:32:25.031" v="1484" actId="6549"/>
          <ac:spMkLst>
            <pc:docMk/>
            <pc:sldMk cId="948493167" sldId="282"/>
            <ac:spMk id="19" creationId="{5D386C96-6861-478D-9117-2B153ADFDE48}"/>
          </ac:spMkLst>
        </pc:spChg>
      </pc:sldChg>
      <pc:sldChg chg="addSp delSp modSp new mod">
        <pc:chgData name="Justin Wilson" userId="e27866e3-84d1-4c33-9920-0119b5bf50d5" providerId="ADAL" clId="{F3F79FB1-0957-4C5D-A671-4B9E9BFC9573}" dt="2021-03-11T20:26:11.559" v="119" actId="14100"/>
        <pc:sldMkLst>
          <pc:docMk/>
          <pc:sldMk cId="1328411696" sldId="283"/>
        </pc:sldMkLst>
        <pc:spChg chg="del">
          <ac:chgData name="Justin Wilson" userId="e27866e3-84d1-4c33-9920-0119b5bf50d5" providerId="ADAL" clId="{F3F79FB1-0957-4C5D-A671-4B9E9BFC9573}" dt="2021-03-11T20:26:02.947" v="116" actId="478"/>
          <ac:spMkLst>
            <pc:docMk/>
            <pc:sldMk cId="1328411696" sldId="283"/>
            <ac:spMk id="2" creationId="{629ABA3B-7135-43F3-BD4B-4629B85B7078}"/>
          </ac:spMkLst>
        </pc:spChg>
        <pc:spChg chg="del">
          <ac:chgData name="Justin Wilson" userId="e27866e3-84d1-4c33-9920-0119b5bf50d5" providerId="ADAL" clId="{F3F79FB1-0957-4C5D-A671-4B9E9BFC9573}" dt="2021-03-11T20:26:02.947" v="116" actId="478"/>
          <ac:spMkLst>
            <pc:docMk/>
            <pc:sldMk cId="1328411696" sldId="283"/>
            <ac:spMk id="3" creationId="{310CF0F8-D08B-467B-8120-60AE07FCE037}"/>
          </ac:spMkLst>
        </pc:spChg>
        <pc:spChg chg="add mod">
          <ac:chgData name="Justin Wilson" userId="e27866e3-84d1-4c33-9920-0119b5bf50d5" providerId="ADAL" clId="{F3F79FB1-0957-4C5D-A671-4B9E9BFC9573}" dt="2021-03-11T20:26:03.815" v="118" actId="27636"/>
          <ac:spMkLst>
            <pc:docMk/>
            <pc:sldMk cId="1328411696" sldId="283"/>
            <ac:spMk id="4" creationId="{926E19C1-F8E2-45FD-8256-935E69423C08}"/>
          </ac:spMkLst>
        </pc:spChg>
        <pc:spChg chg="add mod">
          <ac:chgData name="Justin Wilson" userId="e27866e3-84d1-4c33-9920-0119b5bf50d5" providerId="ADAL" clId="{F3F79FB1-0957-4C5D-A671-4B9E9BFC9573}" dt="2021-03-11T20:26:11.559" v="119" actId="14100"/>
          <ac:spMkLst>
            <pc:docMk/>
            <pc:sldMk cId="1328411696" sldId="283"/>
            <ac:spMk id="5" creationId="{03446EF6-68A6-4994-9192-19A9D3943106}"/>
          </ac:spMkLst>
        </pc:spChg>
        <pc:picChg chg="add mod">
          <ac:chgData name="Justin Wilson" userId="e27866e3-84d1-4c33-9920-0119b5bf50d5" providerId="ADAL" clId="{F3F79FB1-0957-4C5D-A671-4B9E9BFC9573}" dt="2021-03-11T20:26:03.400" v="117"/>
          <ac:picMkLst>
            <pc:docMk/>
            <pc:sldMk cId="1328411696" sldId="283"/>
            <ac:picMk id="6" creationId="{460813D3-C7A2-4CC2-805F-A94D0A372BDA}"/>
          </ac:picMkLst>
        </pc:picChg>
      </pc:sldChg>
      <pc:sldChg chg="addSp delSp modSp add mod setBg">
        <pc:chgData name="Justin Wilson" userId="e27866e3-84d1-4c33-9920-0119b5bf50d5" providerId="ADAL" clId="{F3F79FB1-0957-4C5D-A671-4B9E9BFC9573}" dt="2021-03-11T20:28:23.945" v="136"/>
        <pc:sldMkLst>
          <pc:docMk/>
          <pc:sldMk cId="164257085" sldId="284"/>
        </pc:sldMkLst>
        <pc:picChg chg="add del mod">
          <ac:chgData name="Justin Wilson" userId="e27866e3-84d1-4c33-9920-0119b5bf50d5" providerId="ADAL" clId="{F3F79FB1-0957-4C5D-A671-4B9E9BFC9573}" dt="2021-03-11T20:27:33.254" v="128" actId="478"/>
          <ac:picMkLst>
            <pc:docMk/>
            <pc:sldMk cId="164257085" sldId="284"/>
            <ac:picMk id="4" creationId="{7D62A81D-8C24-41F8-BC25-07E67A814CED}"/>
          </ac:picMkLst>
        </pc:picChg>
        <pc:picChg chg="add del mod ord">
          <ac:chgData name="Justin Wilson" userId="e27866e3-84d1-4c33-9920-0119b5bf50d5" providerId="ADAL" clId="{F3F79FB1-0957-4C5D-A671-4B9E9BFC9573}" dt="2021-03-11T20:28:07.510" v="133" actId="478"/>
          <ac:picMkLst>
            <pc:docMk/>
            <pc:sldMk cId="164257085" sldId="284"/>
            <ac:picMk id="5" creationId="{020E4EAA-D261-4316-A671-29DB8C5647C5}"/>
          </ac:picMkLst>
        </pc:picChg>
      </pc:sldChg>
      <pc:sldChg chg="new del">
        <pc:chgData name="Justin Wilson" userId="e27866e3-84d1-4c33-9920-0119b5bf50d5" providerId="ADAL" clId="{F3F79FB1-0957-4C5D-A671-4B9E9BFC9573}" dt="2021-03-11T20:28:49.024" v="138" actId="47"/>
        <pc:sldMkLst>
          <pc:docMk/>
          <pc:sldMk cId="1488033687" sldId="285"/>
        </pc:sldMkLst>
      </pc:sldChg>
      <pc:sldChg chg="modSp new mod">
        <pc:chgData name="Justin Wilson" userId="e27866e3-84d1-4c33-9920-0119b5bf50d5" providerId="ADAL" clId="{F3F79FB1-0957-4C5D-A671-4B9E9BFC9573}" dt="2021-03-11T20:30:19.487" v="199"/>
        <pc:sldMkLst>
          <pc:docMk/>
          <pc:sldMk cId="1599995611" sldId="285"/>
        </pc:sldMkLst>
        <pc:spChg chg="mod">
          <ac:chgData name="Justin Wilson" userId="e27866e3-84d1-4c33-9920-0119b5bf50d5" providerId="ADAL" clId="{F3F79FB1-0957-4C5D-A671-4B9E9BFC9573}" dt="2021-03-11T20:29:20.870" v="192" actId="1076"/>
          <ac:spMkLst>
            <pc:docMk/>
            <pc:sldMk cId="1599995611" sldId="285"/>
            <ac:spMk id="2" creationId="{1818A6E5-2818-4231-8135-141F0121FFE4}"/>
          </ac:spMkLst>
        </pc:spChg>
        <pc:spChg chg="mod">
          <ac:chgData name="Justin Wilson" userId="e27866e3-84d1-4c33-9920-0119b5bf50d5" providerId="ADAL" clId="{F3F79FB1-0957-4C5D-A671-4B9E9BFC9573}" dt="2021-03-11T20:30:19.487" v="199"/>
          <ac:spMkLst>
            <pc:docMk/>
            <pc:sldMk cId="1599995611" sldId="285"/>
            <ac:spMk id="3" creationId="{F002CED3-1787-4CF8-A461-1F9314FC3285}"/>
          </ac:spMkLst>
        </pc:spChg>
      </pc:sldChg>
      <pc:sldChg chg="addSp delSp modSp new mod">
        <pc:chgData name="Justin Wilson" userId="e27866e3-84d1-4c33-9920-0119b5bf50d5" providerId="ADAL" clId="{F3F79FB1-0957-4C5D-A671-4B9E9BFC9573}" dt="2021-03-11T20:30:06.471" v="197" actId="14100"/>
        <pc:sldMkLst>
          <pc:docMk/>
          <pc:sldMk cId="2326626321" sldId="286"/>
        </pc:sldMkLst>
        <pc:spChg chg="del">
          <ac:chgData name="Justin Wilson" userId="e27866e3-84d1-4c33-9920-0119b5bf50d5" providerId="ADAL" clId="{F3F79FB1-0957-4C5D-A671-4B9E9BFC9573}" dt="2021-03-11T20:29:55.154" v="194" actId="478"/>
          <ac:spMkLst>
            <pc:docMk/>
            <pc:sldMk cId="2326626321" sldId="286"/>
            <ac:spMk id="2" creationId="{703ADCB3-0CF7-494A-AF1E-8EFBD15A7647}"/>
          </ac:spMkLst>
        </pc:spChg>
        <pc:spChg chg="del">
          <ac:chgData name="Justin Wilson" userId="e27866e3-84d1-4c33-9920-0119b5bf50d5" providerId="ADAL" clId="{F3F79FB1-0957-4C5D-A671-4B9E9BFC9573}" dt="2021-03-11T20:29:55.154" v="194" actId="478"/>
          <ac:spMkLst>
            <pc:docMk/>
            <pc:sldMk cId="2326626321" sldId="286"/>
            <ac:spMk id="3" creationId="{B1B11F7D-E36E-4CD1-AE55-16654D64C17B}"/>
          </ac:spMkLst>
        </pc:spChg>
        <pc:spChg chg="add mod">
          <ac:chgData name="Justin Wilson" userId="e27866e3-84d1-4c33-9920-0119b5bf50d5" providerId="ADAL" clId="{F3F79FB1-0957-4C5D-A671-4B9E9BFC9573}" dt="2021-03-11T20:30:06.471" v="197" actId="14100"/>
          <ac:spMkLst>
            <pc:docMk/>
            <pc:sldMk cId="2326626321" sldId="286"/>
            <ac:spMk id="4" creationId="{42658B02-229A-4828-B20C-F224FEA5FD77}"/>
          </ac:spMkLst>
        </pc:spChg>
        <pc:spChg chg="add mod">
          <ac:chgData name="Justin Wilson" userId="e27866e3-84d1-4c33-9920-0119b5bf50d5" providerId="ADAL" clId="{F3F79FB1-0957-4C5D-A671-4B9E9BFC9573}" dt="2021-03-11T20:30:02.633" v="196" actId="14100"/>
          <ac:spMkLst>
            <pc:docMk/>
            <pc:sldMk cId="2326626321" sldId="286"/>
            <ac:spMk id="5" creationId="{ED1712EF-4169-4335-A9F0-485ECE414775}"/>
          </ac:spMkLst>
        </pc:spChg>
        <pc:picChg chg="add mod">
          <ac:chgData name="Justin Wilson" userId="e27866e3-84d1-4c33-9920-0119b5bf50d5" providerId="ADAL" clId="{F3F79FB1-0957-4C5D-A671-4B9E9BFC9573}" dt="2021-03-11T20:29:55.516" v="195"/>
          <ac:picMkLst>
            <pc:docMk/>
            <pc:sldMk cId="2326626321" sldId="286"/>
            <ac:picMk id="6" creationId="{069951A1-A3B3-4115-B974-6CB16BB9225C}"/>
          </ac:picMkLst>
        </pc:picChg>
      </pc:sldChg>
      <pc:sldChg chg="new del">
        <pc:chgData name="Justin Wilson" userId="e27866e3-84d1-4c33-9920-0119b5bf50d5" providerId="ADAL" clId="{F3F79FB1-0957-4C5D-A671-4B9E9BFC9573}" dt="2021-03-11T20:31:00.885" v="207" actId="47"/>
        <pc:sldMkLst>
          <pc:docMk/>
          <pc:sldMk cId="1483048634" sldId="287"/>
        </pc:sldMkLst>
      </pc:sldChg>
      <pc:sldChg chg="addSp delSp modSp new mod ord">
        <pc:chgData name="Justin Wilson" userId="e27866e3-84d1-4c33-9920-0119b5bf50d5" providerId="ADAL" clId="{F3F79FB1-0957-4C5D-A671-4B9E9BFC9573}" dt="2021-03-25T20:17:18.430" v="2010" actId="1076"/>
        <pc:sldMkLst>
          <pc:docMk/>
          <pc:sldMk cId="3345889127" sldId="287"/>
        </pc:sldMkLst>
        <pc:spChg chg="del">
          <ac:chgData name="Justin Wilson" userId="e27866e3-84d1-4c33-9920-0119b5bf50d5" providerId="ADAL" clId="{F3F79FB1-0957-4C5D-A671-4B9E9BFC9573}" dt="2021-03-11T20:31:05.753" v="209" actId="478"/>
          <ac:spMkLst>
            <pc:docMk/>
            <pc:sldMk cId="3345889127" sldId="287"/>
            <ac:spMk id="2" creationId="{0C1845F1-6294-435A-9BAA-1AA5C1F81F88}"/>
          </ac:spMkLst>
        </pc:spChg>
        <pc:spChg chg="del">
          <ac:chgData name="Justin Wilson" userId="e27866e3-84d1-4c33-9920-0119b5bf50d5" providerId="ADAL" clId="{F3F79FB1-0957-4C5D-A671-4B9E9BFC9573}" dt="2021-03-11T20:31:05.753" v="209" actId="478"/>
          <ac:spMkLst>
            <pc:docMk/>
            <pc:sldMk cId="3345889127" sldId="287"/>
            <ac:spMk id="3" creationId="{42C99EE1-BE3D-446E-968C-97D5768A00F2}"/>
          </ac:spMkLst>
        </pc:spChg>
        <pc:spChg chg="add mod">
          <ac:chgData name="Justin Wilson" userId="e27866e3-84d1-4c33-9920-0119b5bf50d5" providerId="ADAL" clId="{F3F79FB1-0957-4C5D-A671-4B9E9BFC9573}" dt="2021-03-25T20:17:18.430" v="2010" actId="1076"/>
          <ac:spMkLst>
            <pc:docMk/>
            <pc:sldMk cId="3345889127" sldId="287"/>
            <ac:spMk id="4" creationId="{4526B321-A65C-4426-9FC5-88684FAAD1AB}"/>
          </ac:spMkLst>
        </pc:spChg>
        <pc:spChg chg="add mod">
          <ac:chgData name="Justin Wilson" userId="e27866e3-84d1-4c33-9920-0119b5bf50d5" providerId="ADAL" clId="{F3F79FB1-0957-4C5D-A671-4B9E9BFC9573}" dt="2021-03-25T20:17:18.430" v="2010" actId="1076"/>
          <ac:spMkLst>
            <pc:docMk/>
            <pc:sldMk cId="3345889127" sldId="287"/>
            <ac:spMk id="10" creationId="{2BAAAC0B-2BC4-408F-935B-6C13A06EC824}"/>
          </ac:spMkLst>
        </pc:spChg>
        <pc:spChg chg="add mod">
          <ac:chgData name="Justin Wilson" userId="e27866e3-84d1-4c33-9920-0119b5bf50d5" providerId="ADAL" clId="{F3F79FB1-0957-4C5D-A671-4B9E9BFC9573}" dt="2021-03-25T20:17:18.430" v="2010" actId="1076"/>
          <ac:spMkLst>
            <pc:docMk/>
            <pc:sldMk cId="3345889127" sldId="287"/>
            <ac:spMk id="11" creationId="{0BF24393-FAAB-47F4-8CC5-283BEB6DF29B}"/>
          </ac:spMkLst>
        </pc:spChg>
        <pc:spChg chg="add mod">
          <ac:chgData name="Justin Wilson" userId="e27866e3-84d1-4c33-9920-0119b5bf50d5" providerId="ADAL" clId="{F3F79FB1-0957-4C5D-A671-4B9E9BFC9573}" dt="2021-03-25T20:17:18.430" v="2010" actId="1076"/>
          <ac:spMkLst>
            <pc:docMk/>
            <pc:sldMk cId="3345889127" sldId="287"/>
            <ac:spMk id="12" creationId="{61BB77FB-0AD5-4854-B403-A9B912AD3B29}"/>
          </ac:spMkLst>
        </pc:spChg>
        <pc:spChg chg="add mod">
          <ac:chgData name="Justin Wilson" userId="e27866e3-84d1-4c33-9920-0119b5bf50d5" providerId="ADAL" clId="{F3F79FB1-0957-4C5D-A671-4B9E9BFC9573}" dt="2021-03-25T20:17:18.430" v="2010" actId="1076"/>
          <ac:spMkLst>
            <pc:docMk/>
            <pc:sldMk cId="3345889127" sldId="287"/>
            <ac:spMk id="13" creationId="{E03E6226-C3B3-456D-968C-AF0C815E1E11}"/>
          </ac:spMkLst>
        </pc:spChg>
        <pc:spChg chg="add mod">
          <ac:chgData name="Justin Wilson" userId="e27866e3-84d1-4c33-9920-0119b5bf50d5" providerId="ADAL" clId="{F3F79FB1-0957-4C5D-A671-4B9E9BFC9573}" dt="2021-03-25T20:17:00.607" v="2008" actId="20577"/>
          <ac:spMkLst>
            <pc:docMk/>
            <pc:sldMk cId="3345889127" sldId="287"/>
            <ac:spMk id="14" creationId="{D70C4A0D-266C-4A56-9F2C-94452185B364}"/>
          </ac:spMkLst>
        </pc:spChg>
        <pc:picChg chg="add mod">
          <ac:chgData name="Justin Wilson" userId="e27866e3-84d1-4c33-9920-0119b5bf50d5" providerId="ADAL" clId="{F3F79FB1-0957-4C5D-A671-4B9E9BFC9573}" dt="2021-03-25T20:17:18.430" v="2010" actId="1076"/>
          <ac:picMkLst>
            <pc:docMk/>
            <pc:sldMk cId="3345889127" sldId="287"/>
            <ac:picMk id="5" creationId="{6A9B705A-F3AB-4B0B-A4EE-9EEC3AA77D89}"/>
          </ac:picMkLst>
        </pc:picChg>
        <pc:picChg chg="add mod">
          <ac:chgData name="Justin Wilson" userId="e27866e3-84d1-4c33-9920-0119b5bf50d5" providerId="ADAL" clId="{F3F79FB1-0957-4C5D-A671-4B9E9BFC9573}" dt="2021-03-25T20:17:18.430" v="2010" actId="1076"/>
          <ac:picMkLst>
            <pc:docMk/>
            <pc:sldMk cId="3345889127" sldId="287"/>
            <ac:picMk id="6" creationId="{A63FE1FF-3700-4A7B-9F99-71AFC0ECA3F8}"/>
          </ac:picMkLst>
        </pc:picChg>
        <pc:picChg chg="add mod">
          <ac:chgData name="Justin Wilson" userId="e27866e3-84d1-4c33-9920-0119b5bf50d5" providerId="ADAL" clId="{F3F79FB1-0957-4C5D-A671-4B9E9BFC9573}" dt="2021-03-25T20:17:18.430" v="2010" actId="1076"/>
          <ac:picMkLst>
            <pc:docMk/>
            <pc:sldMk cId="3345889127" sldId="287"/>
            <ac:picMk id="7" creationId="{614D66B9-4735-471E-B4FD-33106BF61DC0}"/>
          </ac:picMkLst>
        </pc:picChg>
        <pc:picChg chg="add mod">
          <ac:chgData name="Justin Wilson" userId="e27866e3-84d1-4c33-9920-0119b5bf50d5" providerId="ADAL" clId="{F3F79FB1-0957-4C5D-A671-4B9E9BFC9573}" dt="2021-03-25T20:17:18.430" v="2010" actId="1076"/>
          <ac:picMkLst>
            <pc:docMk/>
            <pc:sldMk cId="3345889127" sldId="287"/>
            <ac:picMk id="8" creationId="{E5C3E7DD-C063-4DC1-A7C2-E2847EA7A03E}"/>
          </ac:picMkLst>
        </pc:picChg>
        <pc:picChg chg="add mod">
          <ac:chgData name="Justin Wilson" userId="e27866e3-84d1-4c33-9920-0119b5bf50d5" providerId="ADAL" clId="{F3F79FB1-0957-4C5D-A671-4B9E9BFC9573}" dt="2021-03-25T20:17:18.430" v="2010" actId="1076"/>
          <ac:picMkLst>
            <pc:docMk/>
            <pc:sldMk cId="3345889127" sldId="287"/>
            <ac:picMk id="9" creationId="{7AB50ECA-BD48-4DED-8F1C-FFA91A45C4A4}"/>
          </ac:picMkLst>
        </pc:picChg>
      </pc:sldChg>
      <pc:sldChg chg="new del">
        <pc:chgData name="Justin Wilson" userId="e27866e3-84d1-4c33-9920-0119b5bf50d5" providerId="ADAL" clId="{F3F79FB1-0957-4C5D-A671-4B9E9BFC9573}" dt="2021-03-11T20:30:58.641" v="206" actId="47"/>
        <pc:sldMkLst>
          <pc:docMk/>
          <pc:sldMk cId="1065666490" sldId="288"/>
        </pc:sldMkLst>
      </pc:sldChg>
      <pc:sldChg chg="addSp delSp modSp new mod">
        <pc:chgData name="Justin Wilson" userId="e27866e3-84d1-4c33-9920-0119b5bf50d5" providerId="ADAL" clId="{F3F79FB1-0957-4C5D-A671-4B9E9BFC9573}" dt="2021-03-11T20:35:55.528" v="438" actId="113"/>
        <pc:sldMkLst>
          <pc:docMk/>
          <pc:sldMk cId="2806910761" sldId="288"/>
        </pc:sldMkLst>
        <pc:spChg chg="del">
          <ac:chgData name="Justin Wilson" userId="e27866e3-84d1-4c33-9920-0119b5bf50d5" providerId="ADAL" clId="{F3F79FB1-0957-4C5D-A671-4B9E9BFC9573}" dt="2021-03-11T20:31:44.985" v="221" actId="478"/>
          <ac:spMkLst>
            <pc:docMk/>
            <pc:sldMk cId="2806910761" sldId="288"/>
            <ac:spMk id="2" creationId="{8BC9D6D8-C89F-4E00-857B-3B23741102A9}"/>
          </ac:spMkLst>
        </pc:spChg>
        <pc:spChg chg="del">
          <ac:chgData name="Justin Wilson" userId="e27866e3-84d1-4c33-9920-0119b5bf50d5" providerId="ADAL" clId="{F3F79FB1-0957-4C5D-A671-4B9E9BFC9573}" dt="2021-03-11T20:31:47.026" v="222" actId="478"/>
          <ac:spMkLst>
            <pc:docMk/>
            <pc:sldMk cId="2806910761" sldId="288"/>
            <ac:spMk id="3" creationId="{35ABDEB3-A018-47B0-8C48-10A82805150D}"/>
          </ac:spMkLst>
        </pc:spChg>
        <pc:spChg chg="add mod">
          <ac:chgData name="Justin Wilson" userId="e27866e3-84d1-4c33-9920-0119b5bf50d5" providerId="ADAL" clId="{F3F79FB1-0957-4C5D-A671-4B9E9BFC9573}" dt="2021-03-11T20:35:55.528" v="438" actId="113"/>
          <ac:spMkLst>
            <pc:docMk/>
            <pc:sldMk cId="2806910761" sldId="288"/>
            <ac:spMk id="4" creationId="{711CC051-706B-4284-A0EB-AE14CBBD3D1B}"/>
          </ac:spMkLst>
        </pc:spChg>
        <pc:spChg chg="add mod">
          <ac:chgData name="Justin Wilson" userId="e27866e3-84d1-4c33-9920-0119b5bf50d5" providerId="ADAL" clId="{F3F79FB1-0957-4C5D-A671-4B9E9BFC9573}" dt="2021-03-11T20:35:46.616" v="436" actId="20577"/>
          <ac:spMkLst>
            <pc:docMk/>
            <pc:sldMk cId="2806910761" sldId="288"/>
            <ac:spMk id="5" creationId="{829AE303-68D9-44CD-A710-0A9B1DB3EEEE}"/>
          </ac:spMkLst>
        </pc:spChg>
        <pc:picChg chg="add del mod">
          <ac:chgData name="Justin Wilson" userId="e27866e3-84d1-4c33-9920-0119b5bf50d5" providerId="ADAL" clId="{F3F79FB1-0957-4C5D-A671-4B9E9BFC9573}" dt="2021-03-11T20:32:54.217" v="254" actId="478"/>
          <ac:picMkLst>
            <pc:docMk/>
            <pc:sldMk cId="2806910761" sldId="288"/>
            <ac:picMk id="6" creationId="{097200BA-0B0A-40E4-85A2-FEA6B1B37DC0}"/>
          </ac:picMkLst>
        </pc:picChg>
        <pc:picChg chg="add mod">
          <ac:chgData name="Justin Wilson" userId="e27866e3-84d1-4c33-9920-0119b5bf50d5" providerId="ADAL" clId="{F3F79FB1-0957-4C5D-A671-4B9E9BFC9573}" dt="2021-03-11T20:33:12.307" v="257" actId="1076"/>
          <ac:picMkLst>
            <pc:docMk/>
            <pc:sldMk cId="2806910761" sldId="288"/>
            <ac:picMk id="7" creationId="{C6C3A4ED-C27A-419A-8511-5D6EEB08FB04}"/>
          </ac:picMkLst>
        </pc:picChg>
      </pc:sldChg>
      <pc:sldChg chg="addSp delSp modSp add mod">
        <pc:chgData name="Justin Wilson" userId="e27866e3-84d1-4c33-9920-0119b5bf50d5" providerId="ADAL" clId="{F3F79FB1-0957-4C5D-A671-4B9E9BFC9573}" dt="2021-03-11T20:36:00.010" v="439" actId="113"/>
        <pc:sldMkLst>
          <pc:docMk/>
          <pc:sldMk cId="1758908052" sldId="289"/>
        </pc:sldMkLst>
        <pc:spChg chg="add del mod">
          <ac:chgData name="Justin Wilson" userId="e27866e3-84d1-4c33-9920-0119b5bf50d5" providerId="ADAL" clId="{F3F79FB1-0957-4C5D-A671-4B9E9BFC9573}" dt="2021-03-11T20:33:30.403" v="262" actId="478"/>
          <ac:spMkLst>
            <pc:docMk/>
            <pc:sldMk cId="1758908052" sldId="289"/>
            <ac:spMk id="3" creationId="{503B7CFD-C9FB-4A0B-947C-E4DB3A174393}"/>
          </ac:spMkLst>
        </pc:spChg>
        <pc:spChg chg="del">
          <ac:chgData name="Justin Wilson" userId="e27866e3-84d1-4c33-9920-0119b5bf50d5" providerId="ADAL" clId="{F3F79FB1-0957-4C5D-A671-4B9E9BFC9573}" dt="2021-03-11T20:33:27.355" v="261" actId="478"/>
          <ac:spMkLst>
            <pc:docMk/>
            <pc:sldMk cId="1758908052" sldId="289"/>
            <ac:spMk id="4" creationId="{711CC051-706B-4284-A0EB-AE14CBBD3D1B}"/>
          </ac:spMkLst>
        </pc:spChg>
        <pc:spChg chg="del">
          <ac:chgData name="Justin Wilson" userId="e27866e3-84d1-4c33-9920-0119b5bf50d5" providerId="ADAL" clId="{F3F79FB1-0957-4C5D-A671-4B9E9BFC9573}" dt="2021-03-11T20:33:27.355" v="261" actId="478"/>
          <ac:spMkLst>
            <pc:docMk/>
            <pc:sldMk cId="1758908052" sldId="289"/>
            <ac:spMk id="5" creationId="{829AE303-68D9-44CD-A710-0A9B1DB3EEEE}"/>
          </ac:spMkLst>
        </pc:spChg>
        <pc:spChg chg="add del mod">
          <ac:chgData name="Justin Wilson" userId="e27866e3-84d1-4c33-9920-0119b5bf50d5" providerId="ADAL" clId="{F3F79FB1-0957-4C5D-A671-4B9E9BFC9573}" dt="2021-03-11T20:34:12.020" v="277" actId="478"/>
          <ac:spMkLst>
            <pc:docMk/>
            <pc:sldMk cId="1758908052" sldId="289"/>
            <ac:spMk id="8" creationId="{1DF9A04F-9108-467A-B8A7-08594ACA7ED1}"/>
          </ac:spMkLst>
        </pc:spChg>
        <pc:spChg chg="add mod">
          <ac:chgData name="Justin Wilson" userId="e27866e3-84d1-4c33-9920-0119b5bf50d5" providerId="ADAL" clId="{F3F79FB1-0957-4C5D-A671-4B9E9BFC9573}" dt="2021-03-11T20:33:39.225" v="263"/>
          <ac:spMkLst>
            <pc:docMk/>
            <pc:sldMk cId="1758908052" sldId="289"/>
            <ac:spMk id="9" creationId="{A174D75D-5459-49EC-BBD4-04D37259836F}"/>
          </ac:spMkLst>
        </pc:spChg>
        <pc:spChg chg="add del mod">
          <ac:chgData name="Justin Wilson" userId="e27866e3-84d1-4c33-9920-0119b5bf50d5" providerId="ADAL" clId="{F3F79FB1-0957-4C5D-A671-4B9E9BFC9573}" dt="2021-03-11T20:35:22.804" v="415" actId="478"/>
          <ac:spMkLst>
            <pc:docMk/>
            <pc:sldMk cId="1758908052" sldId="289"/>
            <ac:spMk id="12" creationId="{16259DFF-04B0-4DEA-B1A2-AFC344AE5D48}"/>
          </ac:spMkLst>
        </pc:spChg>
        <pc:spChg chg="add mod">
          <ac:chgData name="Justin Wilson" userId="e27866e3-84d1-4c33-9920-0119b5bf50d5" providerId="ADAL" clId="{F3F79FB1-0957-4C5D-A671-4B9E9BFC9573}" dt="2021-03-11T20:36:00.010" v="439" actId="113"/>
          <ac:spMkLst>
            <pc:docMk/>
            <pc:sldMk cId="1758908052" sldId="289"/>
            <ac:spMk id="13" creationId="{17AE8614-A7A4-4138-8F26-3E02E9525E11}"/>
          </ac:spMkLst>
        </pc:spChg>
        <pc:picChg chg="del">
          <ac:chgData name="Justin Wilson" userId="e27866e3-84d1-4c33-9920-0119b5bf50d5" providerId="ADAL" clId="{F3F79FB1-0957-4C5D-A671-4B9E9BFC9573}" dt="2021-03-11T20:33:27.355" v="261" actId="478"/>
          <ac:picMkLst>
            <pc:docMk/>
            <pc:sldMk cId="1758908052" sldId="289"/>
            <ac:picMk id="7" creationId="{C6C3A4ED-C27A-419A-8511-5D6EEB08FB04}"/>
          </ac:picMkLst>
        </pc:picChg>
        <pc:picChg chg="add del mod">
          <ac:chgData name="Justin Wilson" userId="e27866e3-84d1-4c33-9920-0119b5bf50d5" providerId="ADAL" clId="{F3F79FB1-0957-4C5D-A671-4B9E9BFC9573}" dt="2021-03-11T20:33:41.345" v="265" actId="478"/>
          <ac:picMkLst>
            <pc:docMk/>
            <pc:sldMk cId="1758908052" sldId="289"/>
            <ac:picMk id="10" creationId="{A7EED594-B31C-4BE0-9DDD-5CD5E992B49D}"/>
          </ac:picMkLst>
        </pc:picChg>
        <pc:picChg chg="add mod">
          <ac:chgData name="Justin Wilson" userId="e27866e3-84d1-4c33-9920-0119b5bf50d5" providerId="ADAL" clId="{F3F79FB1-0957-4C5D-A671-4B9E9BFC9573}" dt="2021-03-11T20:33:55.836" v="269" actId="1076"/>
          <ac:picMkLst>
            <pc:docMk/>
            <pc:sldMk cId="1758908052" sldId="289"/>
            <ac:picMk id="11" creationId="{4CD849FA-E058-4E58-BC75-633765CBC5C0}"/>
          </ac:picMkLst>
        </pc:picChg>
      </pc:sldChg>
      <pc:sldChg chg="addSp delSp modSp new mod">
        <pc:chgData name="Justin Wilson" userId="e27866e3-84d1-4c33-9920-0119b5bf50d5" providerId="ADAL" clId="{F3F79FB1-0957-4C5D-A671-4B9E9BFC9573}" dt="2021-03-11T20:37:50.283" v="745" actId="478"/>
        <pc:sldMkLst>
          <pc:docMk/>
          <pc:sldMk cId="1518759518" sldId="290"/>
        </pc:sldMkLst>
        <pc:spChg chg="mod">
          <ac:chgData name="Justin Wilson" userId="e27866e3-84d1-4c33-9920-0119b5bf50d5" providerId="ADAL" clId="{F3F79FB1-0957-4C5D-A671-4B9E9BFC9573}" dt="2021-03-11T20:37:20.495" v="743" actId="27636"/>
          <ac:spMkLst>
            <pc:docMk/>
            <pc:sldMk cId="1518759518" sldId="290"/>
            <ac:spMk id="2" creationId="{8890DF02-1E83-4A8B-B025-915A0BD34BC5}"/>
          </ac:spMkLst>
        </pc:spChg>
        <pc:spChg chg="mod">
          <ac:chgData name="Justin Wilson" userId="e27866e3-84d1-4c33-9920-0119b5bf50d5" providerId="ADAL" clId="{F3F79FB1-0957-4C5D-A671-4B9E9BFC9573}" dt="2021-03-11T20:36:19.414" v="456" actId="20577"/>
          <ac:spMkLst>
            <pc:docMk/>
            <pc:sldMk cId="1518759518" sldId="290"/>
            <ac:spMk id="3" creationId="{5FEF88CB-F90A-4E9C-924B-392E45E9CF2A}"/>
          </ac:spMkLst>
        </pc:spChg>
        <pc:spChg chg="add del">
          <ac:chgData name="Justin Wilson" userId="e27866e3-84d1-4c33-9920-0119b5bf50d5" providerId="ADAL" clId="{F3F79FB1-0957-4C5D-A671-4B9E9BFC9573}" dt="2021-03-11T20:37:50.283" v="745" actId="478"/>
          <ac:spMkLst>
            <pc:docMk/>
            <pc:sldMk cId="1518759518" sldId="290"/>
            <ac:spMk id="5" creationId="{CBE429FF-F24D-4F76-BA3C-5A4CAFF9D635}"/>
          </ac:spMkLst>
        </pc:spChg>
      </pc:sldChg>
      <pc:sldChg chg="modSp add mod">
        <pc:chgData name="Justin Wilson" userId="e27866e3-84d1-4c33-9920-0119b5bf50d5" providerId="ADAL" clId="{F3F79FB1-0957-4C5D-A671-4B9E9BFC9573}" dt="2021-03-11T20:40:29.195" v="1424" actId="20577"/>
        <pc:sldMkLst>
          <pc:docMk/>
          <pc:sldMk cId="4123016924" sldId="291"/>
        </pc:sldMkLst>
        <pc:spChg chg="mod">
          <ac:chgData name="Justin Wilson" userId="e27866e3-84d1-4c33-9920-0119b5bf50d5" providerId="ADAL" clId="{F3F79FB1-0957-4C5D-A671-4B9E9BFC9573}" dt="2021-03-11T20:40:29.195" v="1424" actId="20577"/>
          <ac:spMkLst>
            <pc:docMk/>
            <pc:sldMk cId="4123016924" sldId="291"/>
            <ac:spMk id="2" creationId="{8890DF02-1E83-4A8B-B025-915A0BD34BC5}"/>
          </ac:spMkLst>
        </pc:spChg>
        <pc:spChg chg="mod">
          <ac:chgData name="Justin Wilson" userId="e27866e3-84d1-4c33-9920-0119b5bf50d5" providerId="ADAL" clId="{F3F79FB1-0957-4C5D-A671-4B9E9BFC9573}" dt="2021-03-11T20:37:55.755" v="760" actId="20577"/>
          <ac:spMkLst>
            <pc:docMk/>
            <pc:sldMk cId="4123016924" sldId="291"/>
            <ac:spMk id="3" creationId="{5FEF88CB-F90A-4E9C-924B-392E45E9CF2A}"/>
          </ac:spMkLst>
        </pc:spChg>
      </pc:sldChg>
      <pc:sldChg chg="addSp delSp modSp add mod">
        <pc:chgData name="Justin Wilson" userId="e27866e3-84d1-4c33-9920-0119b5bf50d5" providerId="ADAL" clId="{F3F79FB1-0957-4C5D-A671-4B9E9BFC9573}" dt="2021-03-11T21:11:34.054" v="1472" actId="1076"/>
        <pc:sldMkLst>
          <pc:docMk/>
          <pc:sldMk cId="3527951772" sldId="292"/>
        </pc:sldMkLst>
        <pc:spChg chg="del mod">
          <ac:chgData name="Justin Wilson" userId="e27866e3-84d1-4c33-9920-0119b5bf50d5" providerId="ADAL" clId="{F3F79FB1-0957-4C5D-A671-4B9E9BFC9573}" dt="2021-03-11T21:09:14.870" v="1430" actId="478"/>
          <ac:spMkLst>
            <pc:docMk/>
            <pc:sldMk cId="3527951772" sldId="292"/>
            <ac:spMk id="2" creationId="{8890DF02-1E83-4A8B-B025-915A0BD34BC5}"/>
          </ac:spMkLst>
        </pc:spChg>
        <pc:spChg chg="mod">
          <ac:chgData name="Justin Wilson" userId="e27866e3-84d1-4c33-9920-0119b5bf50d5" providerId="ADAL" clId="{F3F79FB1-0957-4C5D-A671-4B9E9BFC9573}" dt="2021-03-11T21:09:17.403" v="1436" actId="20577"/>
          <ac:spMkLst>
            <pc:docMk/>
            <pc:sldMk cId="3527951772" sldId="292"/>
            <ac:spMk id="3" creationId="{5FEF88CB-F90A-4E9C-924B-392E45E9CF2A}"/>
          </ac:spMkLst>
        </pc:spChg>
        <pc:spChg chg="add del">
          <ac:chgData name="Justin Wilson" userId="e27866e3-84d1-4c33-9920-0119b5bf50d5" providerId="ADAL" clId="{F3F79FB1-0957-4C5D-A671-4B9E9BFC9573}" dt="2021-03-11T21:09:08.430" v="1427" actId="22"/>
          <ac:spMkLst>
            <pc:docMk/>
            <pc:sldMk cId="3527951772" sldId="292"/>
            <ac:spMk id="5" creationId="{0CB0427E-7327-4CA2-9DD1-3B538B6A5BAC}"/>
          </ac:spMkLst>
        </pc:spChg>
        <pc:spChg chg="add mod">
          <ac:chgData name="Justin Wilson" userId="e27866e3-84d1-4c33-9920-0119b5bf50d5" providerId="ADAL" clId="{F3F79FB1-0957-4C5D-A671-4B9E9BFC9573}" dt="2021-03-11T21:11:34.054" v="1472" actId="1076"/>
          <ac:spMkLst>
            <pc:docMk/>
            <pc:sldMk cId="3527951772" sldId="292"/>
            <ac:spMk id="6" creationId="{D5AFCE1F-F44B-4165-815B-611ED315CB2E}"/>
          </ac:spMkLst>
        </pc:spChg>
        <pc:spChg chg="add mod">
          <ac:chgData name="Justin Wilson" userId="e27866e3-84d1-4c33-9920-0119b5bf50d5" providerId="ADAL" clId="{F3F79FB1-0957-4C5D-A671-4B9E9BFC9573}" dt="2021-03-11T21:11:23.275" v="1471" actId="255"/>
          <ac:spMkLst>
            <pc:docMk/>
            <pc:sldMk cId="3527951772" sldId="292"/>
            <ac:spMk id="7" creationId="{DE5BFBE0-C22F-4B44-AE9A-AF2B4704BF3A}"/>
          </ac:spMkLst>
        </pc:spChg>
        <pc:spChg chg="add mod">
          <ac:chgData name="Justin Wilson" userId="e27866e3-84d1-4c33-9920-0119b5bf50d5" providerId="ADAL" clId="{F3F79FB1-0957-4C5D-A671-4B9E9BFC9573}" dt="2021-03-11T21:10:45.528" v="1456" actId="14100"/>
          <ac:spMkLst>
            <pc:docMk/>
            <pc:sldMk cId="3527951772" sldId="292"/>
            <ac:spMk id="8" creationId="{5B5D3B23-62E5-4AEB-963B-2C34C063E5A9}"/>
          </ac:spMkLst>
        </pc:spChg>
      </pc:sldChg>
      <pc:sldChg chg="modSp add mod">
        <pc:chgData name="Justin Wilson" userId="e27866e3-84d1-4c33-9920-0119b5bf50d5" providerId="ADAL" clId="{F3F79FB1-0957-4C5D-A671-4B9E9BFC9573}" dt="2021-03-11T21:25:31.534" v="1474" actId="1076"/>
        <pc:sldMkLst>
          <pc:docMk/>
          <pc:sldMk cId="2539639239" sldId="299"/>
        </pc:sldMkLst>
        <pc:spChg chg="mod">
          <ac:chgData name="Justin Wilson" userId="e27866e3-84d1-4c33-9920-0119b5bf50d5" providerId="ADAL" clId="{F3F79FB1-0957-4C5D-A671-4B9E9BFC9573}" dt="2021-03-11T21:25:31.534" v="1474" actId="1076"/>
          <ac:spMkLst>
            <pc:docMk/>
            <pc:sldMk cId="2539639239" sldId="299"/>
            <ac:spMk id="2" creationId="{FEDBB402-6B97-4E17-B10F-8CF254E2C7CE}"/>
          </ac:spMkLst>
        </pc:spChg>
      </pc:sldChg>
      <pc:sldChg chg="modSp mod">
        <pc:chgData name="Justin Wilson" userId="e27866e3-84d1-4c33-9920-0119b5bf50d5" providerId="ADAL" clId="{F3F79FB1-0957-4C5D-A671-4B9E9BFC9573}" dt="2021-03-25T19:34:55.001" v="1635" actId="1076"/>
        <pc:sldMkLst>
          <pc:docMk/>
          <pc:sldMk cId="2624266430" sldId="300"/>
        </pc:sldMkLst>
        <pc:picChg chg="mod">
          <ac:chgData name="Justin Wilson" userId="e27866e3-84d1-4c33-9920-0119b5bf50d5" providerId="ADAL" clId="{F3F79FB1-0957-4C5D-A671-4B9E9BFC9573}" dt="2021-03-25T19:34:55.001" v="1635" actId="1076"/>
          <ac:picMkLst>
            <pc:docMk/>
            <pc:sldMk cId="2624266430" sldId="300"/>
            <ac:picMk id="5" creationId="{DCB28634-21AB-438C-A0C1-9F57C262037E}"/>
          </ac:picMkLst>
        </pc:picChg>
      </pc:sldChg>
      <pc:sldChg chg="add">
        <pc:chgData name="Justin Wilson" userId="e27866e3-84d1-4c33-9920-0119b5bf50d5" providerId="ADAL" clId="{F3F79FB1-0957-4C5D-A671-4B9E9BFC9573}" dt="2021-03-11T22:31:06.355" v="1475"/>
        <pc:sldMkLst>
          <pc:docMk/>
          <pc:sldMk cId="2378718554" sldId="301"/>
        </pc:sldMkLst>
      </pc:sldChg>
      <pc:sldChg chg="modSp add mod">
        <pc:chgData name="Justin Wilson" userId="e27866e3-84d1-4c33-9920-0119b5bf50d5" providerId="ADAL" clId="{F3F79FB1-0957-4C5D-A671-4B9E9BFC9573}" dt="2021-03-11T22:31:40.144" v="1480" actId="1076"/>
        <pc:sldMkLst>
          <pc:docMk/>
          <pc:sldMk cId="2309944326" sldId="302"/>
        </pc:sldMkLst>
        <pc:spChg chg="mod">
          <ac:chgData name="Justin Wilson" userId="e27866e3-84d1-4c33-9920-0119b5bf50d5" providerId="ADAL" clId="{F3F79FB1-0957-4C5D-A671-4B9E9BFC9573}" dt="2021-03-11T22:31:37.539" v="1479" actId="1076"/>
          <ac:spMkLst>
            <pc:docMk/>
            <pc:sldMk cId="2309944326" sldId="302"/>
            <ac:spMk id="2" creationId="{9A2F6F9E-BE4E-4318-98CD-4083E4B468B6}"/>
          </ac:spMkLst>
        </pc:spChg>
        <pc:picChg chg="mod">
          <ac:chgData name="Justin Wilson" userId="e27866e3-84d1-4c33-9920-0119b5bf50d5" providerId="ADAL" clId="{F3F79FB1-0957-4C5D-A671-4B9E9BFC9573}" dt="2021-03-11T22:31:40.144" v="1480" actId="1076"/>
          <ac:picMkLst>
            <pc:docMk/>
            <pc:sldMk cId="2309944326" sldId="302"/>
            <ac:picMk id="4" creationId="{352D4173-D203-425C-B0D7-EFCFB3A5FF31}"/>
          </ac:picMkLst>
        </pc:picChg>
      </pc:sldChg>
      <pc:sldChg chg="modSp add mod">
        <pc:chgData name="Justin Wilson" userId="e27866e3-84d1-4c33-9920-0119b5bf50d5" providerId="ADAL" clId="{F3F79FB1-0957-4C5D-A671-4B9E9BFC9573}" dt="2021-03-11T22:31:24.183" v="1478" actId="27636"/>
        <pc:sldMkLst>
          <pc:docMk/>
          <pc:sldMk cId="3643586967" sldId="303"/>
        </pc:sldMkLst>
        <pc:spChg chg="mod">
          <ac:chgData name="Justin Wilson" userId="e27866e3-84d1-4c33-9920-0119b5bf50d5" providerId="ADAL" clId="{F3F79FB1-0957-4C5D-A671-4B9E9BFC9573}" dt="2021-03-11T22:31:24.183" v="1478" actId="27636"/>
          <ac:spMkLst>
            <pc:docMk/>
            <pc:sldMk cId="3643586967" sldId="303"/>
            <ac:spMk id="2" creationId="{5A07433A-94E7-4997-9359-1F0A7C20F3D1}"/>
          </ac:spMkLst>
        </pc:spChg>
      </pc:sldChg>
      <pc:sldChg chg="modSp add mod">
        <pc:chgData name="Justin Wilson" userId="e27866e3-84d1-4c33-9920-0119b5bf50d5" providerId="ADAL" clId="{F3F79FB1-0957-4C5D-A671-4B9E9BFC9573}" dt="2021-03-25T19:35:19.988" v="1636" actId="1076"/>
        <pc:sldMkLst>
          <pc:docMk/>
          <pc:sldMk cId="1043203425" sldId="305"/>
        </pc:sldMkLst>
        <pc:picChg chg="mod">
          <ac:chgData name="Justin Wilson" userId="e27866e3-84d1-4c33-9920-0119b5bf50d5" providerId="ADAL" clId="{F3F79FB1-0957-4C5D-A671-4B9E9BFC9573}" dt="2021-03-25T19:35:19.988" v="1636" actId="1076"/>
          <ac:picMkLst>
            <pc:docMk/>
            <pc:sldMk cId="1043203425" sldId="305"/>
            <ac:picMk id="5" creationId="{C4BA28A8-775E-4EBA-901B-CFE30FF95E09}"/>
          </ac:picMkLst>
        </pc:picChg>
      </pc:sldChg>
      <pc:sldChg chg="add">
        <pc:chgData name="Justin Wilson" userId="e27866e3-84d1-4c33-9920-0119b5bf50d5" providerId="ADAL" clId="{F3F79FB1-0957-4C5D-A671-4B9E9BFC9573}" dt="2021-03-11T22:31:23.615" v="1477"/>
        <pc:sldMkLst>
          <pc:docMk/>
          <pc:sldMk cId="2309842932" sldId="306"/>
        </pc:sldMkLst>
      </pc:sldChg>
      <pc:sldChg chg="addSp modSp new mod">
        <pc:chgData name="Justin Wilson" userId="e27866e3-84d1-4c33-9920-0119b5bf50d5" providerId="ADAL" clId="{F3F79FB1-0957-4C5D-A671-4B9E9BFC9573}" dt="2021-03-25T20:04:04.109" v="1979" actId="1076"/>
        <pc:sldMkLst>
          <pc:docMk/>
          <pc:sldMk cId="1864676302" sldId="307"/>
        </pc:sldMkLst>
        <pc:spChg chg="mod">
          <ac:chgData name="Justin Wilson" userId="e27866e3-84d1-4c33-9920-0119b5bf50d5" providerId="ADAL" clId="{F3F79FB1-0957-4C5D-A671-4B9E9BFC9573}" dt="2021-03-25T20:04:00.382" v="1978" actId="27636"/>
          <ac:spMkLst>
            <pc:docMk/>
            <pc:sldMk cId="1864676302" sldId="307"/>
            <ac:spMk id="2" creationId="{0135DC7E-14F2-4C4D-893A-A9FF62F8B2C2}"/>
          </ac:spMkLst>
        </pc:spChg>
        <pc:spChg chg="mod">
          <ac:chgData name="Justin Wilson" userId="e27866e3-84d1-4c33-9920-0119b5bf50d5" providerId="ADAL" clId="{F3F79FB1-0957-4C5D-A671-4B9E9BFC9573}" dt="2021-03-25T20:04:04.109" v="1979" actId="1076"/>
          <ac:spMkLst>
            <pc:docMk/>
            <pc:sldMk cId="1864676302" sldId="307"/>
            <ac:spMk id="3" creationId="{C35FC67B-C1F5-4261-98AB-216874BCE5EA}"/>
          </ac:spMkLst>
        </pc:spChg>
        <pc:picChg chg="add mod">
          <ac:chgData name="Justin Wilson" userId="e27866e3-84d1-4c33-9920-0119b5bf50d5" providerId="ADAL" clId="{F3F79FB1-0957-4C5D-A671-4B9E9BFC9573}" dt="2021-03-25T20:03:56.234" v="1976" actId="1076"/>
          <ac:picMkLst>
            <pc:docMk/>
            <pc:sldMk cId="1864676302" sldId="307"/>
            <ac:picMk id="5" creationId="{8C6F5D4F-DBBE-4BE2-994A-517FF6F482E7}"/>
          </ac:picMkLst>
        </pc:picChg>
      </pc:sldChg>
      <pc:sldChg chg="new del">
        <pc:chgData name="Justin Wilson" userId="e27866e3-84d1-4c33-9920-0119b5bf50d5" providerId="ADAL" clId="{F3F79FB1-0957-4C5D-A671-4B9E9BFC9573}" dt="2021-03-25T19:35:41.446" v="1638" actId="47"/>
        <pc:sldMkLst>
          <pc:docMk/>
          <pc:sldMk cId="2512486970" sldId="307"/>
        </pc:sldMkLst>
      </pc:sldChg>
      <pc:sldMasterChg chg="modSldLayout sldLayoutOrd">
        <pc:chgData name="Justin Wilson" userId="e27866e3-84d1-4c33-9920-0119b5bf50d5" providerId="ADAL" clId="{F3F79FB1-0957-4C5D-A671-4B9E9BFC9573}" dt="2021-03-11T20:30:25.055" v="201" actId="20578"/>
        <pc:sldMasterMkLst>
          <pc:docMk/>
          <pc:sldMasterMk cId="0" sldId="2147483648"/>
        </pc:sldMasterMkLst>
        <pc:sldLayoutChg chg="modSp mod ord">
          <pc:chgData name="Justin Wilson" userId="e27866e3-84d1-4c33-9920-0119b5bf50d5" providerId="ADAL" clId="{F3F79FB1-0957-4C5D-A671-4B9E9BFC9573}" dt="2021-03-11T20:30:23.164" v="200" actId="20578"/>
          <pc:sldLayoutMkLst>
            <pc:docMk/>
            <pc:sldMasterMk cId="0" sldId="2147483651"/>
            <pc:sldLayoutMk cId="0" sldId="2147483652"/>
          </pc:sldLayoutMkLst>
          <pc:spChg chg="mod">
            <ac:chgData name="Justin Wilson" userId="e27866e3-84d1-4c33-9920-0119b5bf50d5" providerId="ADAL" clId="{F3F79FB1-0957-4C5D-A671-4B9E9BFC9573}" dt="2021-03-11T20:30:23.164" v="200" actId="20578"/>
            <ac:spMkLst>
              <pc:docMk/>
              <pc:sldMasterMk cId="0" sldId="2147483651"/>
              <pc:sldLayoutMk cId="0" sldId="2147483652"/>
              <ac:spMk id="24" creationId="{00000000-0000-0000-0000-000000000000}"/>
            </ac:spMkLst>
          </pc:spChg>
          <pc:spChg chg="mod">
            <ac:chgData name="Justin Wilson" userId="e27866e3-84d1-4c33-9920-0119b5bf50d5" providerId="ADAL" clId="{F3F79FB1-0957-4C5D-A671-4B9E9BFC9573}" dt="2021-03-11T20:30:23.164" v="200" actId="20578"/>
            <ac:spMkLst>
              <pc:docMk/>
              <pc:sldMasterMk cId="0" sldId="2147483651"/>
              <pc:sldLayoutMk cId="0" sldId="2147483652"/>
              <ac:spMk id="25" creationId="{00000000-0000-0000-0000-000000000000}"/>
            </ac:spMkLst>
          </pc:spChg>
          <pc:spChg chg="mod">
            <ac:chgData name="Justin Wilson" userId="e27866e3-84d1-4c33-9920-0119b5bf50d5" providerId="ADAL" clId="{F3F79FB1-0957-4C5D-A671-4B9E9BFC9573}" dt="2021-03-11T20:30:23.164" v="200" actId="20578"/>
            <ac:spMkLst>
              <pc:docMk/>
              <pc:sldMasterMk cId="0" sldId="2147483651"/>
              <pc:sldLayoutMk cId="0" sldId="2147483652"/>
              <ac:spMk id="26" creationId="{00000000-0000-0000-0000-000000000000}"/>
            </ac:spMkLst>
          </pc:spChg>
        </pc:sldLayoutChg>
        <pc:sldLayoutChg chg="addSp delSp">
          <pc:chgData name="Justin Wilson" userId="e27866e3-84d1-4c33-9920-0119b5bf50d5" providerId="ADAL" clId="{F3F79FB1-0957-4C5D-A671-4B9E9BFC9573}" dt="2021-03-11T20:30:19.487" v="199"/>
          <pc:sldLayoutMkLst>
            <pc:docMk/>
            <pc:sldMasterMk cId="0" sldId="2147483648"/>
            <pc:sldLayoutMk cId="3140013508" sldId="2147483660"/>
          </pc:sldLayoutMkLst>
          <pc:picChg chg="add del">
            <ac:chgData name="Justin Wilson" userId="e27866e3-84d1-4c33-9920-0119b5bf50d5" providerId="ADAL" clId="{F3F79FB1-0957-4C5D-A671-4B9E9BFC9573}" dt="2021-03-11T20:30:19.487" v="199"/>
            <ac:picMkLst>
              <pc:docMk/>
              <pc:sldMasterMk cId="0" sldId="2147483648"/>
              <pc:sldLayoutMk cId="3140013508" sldId="2147483660"/>
              <ac:picMk id="23" creationId="{00000000-0000-0000-0000-000000000000}"/>
            </ac:picMkLst>
          </pc:picChg>
          <pc:picChg chg="add del">
            <ac:chgData name="Justin Wilson" userId="e27866e3-84d1-4c33-9920-0119b5bf50d5" providerId="ADAL" clId="{F3F79FB1-0957-4C5D-A671-4B9E9BFC9573}" dt="2021-03-11T20:30:19.487" v="199"/>
            <ac:picMkLst>
              <pc:docMk/>
              <pc:sldMasterMk cId="0" sldId="2147483648"/>
              <pc:sldLayoutMk cId="3140013508" sldId="2147483660"/>
              <ac:picMk id="27" creationId="{00000000-0000-0000-0000-000000000000}"/>
            </ac:picMkLst>
          </pc:picChg>
        </pc:sldLayoutChg>
      </pc:sldMasterChg>
      <pc:sldMasterChg chg="delSldLayout modSldLayout sldLayoutOrd">
        <pc:chgData name="Justin Wilson" userId="e27866e3-84d1-4c33-9920-0119b5bf50d5" providerId="ADAL" clId="{F3F79FB1-0957-4C5D-A671-4B9E9BFC9573}" dt="2021-03-11T20:31:00.885" v="207" actId="47"/>
        <pc:sldMasterMkLst>
          <pc:docMk/>
          <pc:sldMasterMk cId="0" sldId="2147483651"/>
        </pc:sldMasterMkLst>
        <pc:sldLayoutChg chg="modSp mod ord">
          <pc:chgData name="Justin Wilson" userId="e27866e3-84d1-4c33-9920-0119b5bf50d5" providerId="ADAL" clId="{F3F79FB1-0957-4C5D-A671-4B9E9BFC9573}" dt="2021-03-11T20:30:25.055" v="201" actId="20578"/>
          <pc:sldLayoutMkLst>
            <pc:docMk/>
            <pc:sldMasterMk cId="0" sldId="2147483651"/>
            <pc:sldLayoutMk cId="0" sldId="2147483652"/>
          </pc:sldLayoutMkLst>
          <pc:spChg chg="mod">
            <ac:chgData name="Justin Wilson" userId="e27866e3-84d1-4c33-9920-0119b5bf50d5" providerId="ADAL" clId="{F3F79FB1-0957-4C5D-A671-4B9E9BFC9573}" dt="2021-03-11T20:30:25.055" v="201" actId="20578"/>
            <ac:spMkLst>
              <pc:docMk/>
              <pc:sldMasterMk cId="0" sldId="2147483651"/>
              <pc:sldLayoutMk cId="0" sldId="2147483652"/>
              <ac:spMk id="24" creationId="{00000000-0000-0000-0000-000000000000}"/>
            </ac:spMkLst>
          </pc:spChg>
          <pc:spChg chg="mod">
            <ac:chgData name="Justin Wilson" userId="e27866e3-84d1-4c33-9920-0119b5bf50d5" providerId="ADAL" clId="{F3F79FB1-0957-4C5D-A671-4B9E9BFC9573}" dt="2021-03-11T20:30:25.055" v="201" actId="20578"/>
            <ac:spMkLst>
              <pc:docMk/>
              <pc:sldMasterMk cId="0" sldId="2147483651"/>
              <pc:sldLayoutMk cId="0" sldId="2147483652"/>
              <ac:spMk id="25" creationId="{00000000-0000-0000-0000-000000000000}"/>
            </ac:spMkLst>
          </pc:spChg>
          <pc:spChg chg="mod">
            <ac:chgData name="Justin Wilson" userId="e27866e3-84d1-4c33-9920-0119b5bf50d5" providerId="ADAL" clId="{F3F79FB1-0957-4C5D-A671-4B9E9BFC9573}" dt="2021-03-11T20:30:25.055" v="201" actId="20578"/>
            <ac:spMkLst>
              <pc:docMk/>
              <pc:sldMasterMk cId="0" sldId="2147483651"/>
              <pc:sldLayoutMk cId="0" sldId="2147483652"/>
              <ac:spMk id="26" creationId="{00000000-0000-0000-0000-000000000000}"/>
            </ac:spMkLst>
          </pc:spChg>
        </pc:sldLayoutChg>
        <pc:sldLayoutChg chg="del">
          <pc:chgData name="Justin Wilson" userId="e27866e3-84d1-4c33-9920-0119b5bf50d5" providerId="ADAL" clId="{F3F79FB1-0957-4C5D-A671-4B9E9BFC9573}" dt="2021-03-11T20:25:25.589" v="100" actId="47"/>
          <pc:sldLayoutMkLst>
            <pc:docMk/>
            <pc:sldMasterMk cId="0" sldId="2147483651"/>
            <pc:sldLayoutMk cId="0" sldId="2147483653"/>
          </pc:sldLayoutMkLst>
        </pc:sldLayoutChg>
        <pc:sldLayoutChg chg="del">
          <pc:chgData name="Justin Wilson" userId="e27866e3-84d1-4c33-9920-0119b5bf50d5" providerId="ADAL" clId="{F3F79FB1-0957-4C5D-A671-4B9E9BFC9573}" dt="2021-03-11T20:25:25.861" v="101" actId="47"/>
          <pc:sldLayoutMkLst>
            <pc:docMk/>
            <pc:sldMasterMk cId="0" sldId="2147483651"/>
            <pc:sldLayoutMk cId="0" sldId="2147483654"/>
          </pc:sldLayoutMkLst>
        </pc:sldLayoutChg>
        <pc:sldLayoutChg chg="del">
          <pc:chgData name="Justin Wilson" userId="e27866e3-84d1-4c33-9920-0119b5bf50d5" providerId="ADAL" clId="{F3F79FB1-0957-4C5D-A671-4B9E9BFC9573}" dt="2021-03-11T20:25:26.098" v="102" actId="47"/>
          <pc:sldLayoutMkLst>
            <pc:docMk/>
            <pc:sldMasterMk cId="0" sldId="2147483651"/>
            <pc:sldLayoutMk cId="0" sldId="2147483655"/>
          </pc:sldLayoutMkLst>
        </pc:sldLayoutChg>
        <pc:sldLayoutChg chg="del">
          <pc:chgData name="Justin Wilson" userId="e27866e3-84d1-4c33-9920-0119b5bf50d5" providerId="ADAL" clId="{F3F79FB1-0957-4C5D-A671-4B9E9BFC9573}" dt="2021-03-11T20:25:26.465" v="103" actId="47"/>
          <pc:sldLayoutMkLst>
            <pc:docMk/>
            <pc:sldMasterMk cId="0" sldId="2147483651"/>
            <pc:sldLayoutMk cId="0" sldId="2147483656"/>
          </pc:sldLayoutMkLst>
        </pc:sldLayoutChg>
        <pc:sldLayoutChg chg="del">
          <pc:chgData name="Justin Wilson" userId="e27866e3-84d1-4c33-9920-0119b5bf50d5" providerId="ADAL" clId="{F3F79FB1-0957-4C5D-A671-4B9E9BFC9573}" dt="2021-03-11T20:31:00.885" v="207" actId="47"/>
          <pc:sldLayoutMkLst>
            <pc:docMk/>
            <pc:sldMasterMk cId="0" sldId="2147483651"/>
            <pc:sldLayoutMk cId="0" sldId="2147483658"/>
          </pc:sldLayoutMkLst>
        </pc:sldLayoutChg>
        <pc:sldLayoutChg chg="del">
          <pc:chgData name="Justin Wilson" userId="e27866e3-84d1-4c33-9920-0119b5bf50d5" providerId="ADAL" clId="{F3F79FB1-0957-4C5D-A671-4B9E9BFC9573}" dt="2021-03-11T20:27:05.009" v="124" actId="47"/>
          <pc:sldLayoutMkLst>
            <pc:docMk/>
            <pc:sldMasterMk cId="0" sldId="2147483651"/>
            <pc:sldLayoutMk cId="3713453716" sldId="2147483659"/>
          </pc:sldLayoutMkLst>
        </pc:sldLayoutChg>
      </pc:sldMasterChg>
      <pc:sldMasterChg chg="new del mod addSldLayout delSldLayout">
        <pc:chgData name="Justin Wilson" userId="e27866e3-84d1-4c33-9920-0119b5bf50d5" providerId="ADAL" clId="{F3F79FB1-0957-4C5D-A671-4B9E9BFC9573}" dt="2021-03-11T20:30:40.899" v="203" actId="6938"/>
        <pc:sldMasterMkLst>
          <pc:docMk/>
          <pc:sldMasterMk cId="2586241418" sldId="2147483660"/>
        </pc:sldMasterMkLst>
        <pc:sldLayoutChg chg="new del replId">
          <pc:chgData name="Justin Wilson" userId="e27866e3-84d1-4c33-9920-0119b5bf50d5" providerId="ADAL" clId="{F3F79FB1-0957-4C5D-A671-4B9E9BFC9573}" dt="2021-03-11T20:30:40.899" v="203" actId="6938"/>
          <pc:sldLayoutMkLst>
            <pc:docMk/>
            <pc:sldMasterMk cId="2586241418" sldId="2147483660"/>
            <pc:sldLayoutMk cId="2373154842" sldId="2147483661"/>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1033157386" sldId="2147483662"/>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2324079298" sldId="2147483663"/>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4220761761" sldId="2147483664"/>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105971960" sldId="2147483665"/>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4237163444" sldId="2147483666"/>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1494695681" sldId="2147483667"/>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111258311" sldId="2147483668"/>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2778306429" sldId="2147483669"/>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523105375" sldId="2147483670"/>
          </pc:sldLayoutMkLst>
        </pc:sldLayoutChg>
        <pc:sldLayoutChg chg="new del replId">
          <pc:chgData name="Justin Wilson" userId="e27866e3-84d1-4c33-9920-0119b5bf50d5" providerId="ADAL" clId="{F3F79FB1-0957-4C5D-A671-4B9E9BFC9573}" dt="2021-03-11T20:30:40.899" v="203" actId="6938"/>
          <pc:sldLayoutMkLst>
            <pc:docMk/>
            <pc:sldMasterMk cId="2586241418" sldId="2147483660"/>
            <pc:sldLayoutMk cId="2599279120"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type="title">
  <p:cSld name="3_Title Slide">
    <p:bg>
      <p:bgPr>
        <a:solidFill>
          <a:schemeClr val="dk2"/>
        </a:solidFill>
        <a:effectLst/>
      </p:bgPr>
    </p:bg>
    <p:spTree>
      <p:nvGrpSpPr>
        <p:cNvPr id="1" name="Shape 12"/>
        <p:cNvGrpSpPr/>
        <p:nvPr/>
      </p:nvGrpSpPr>
      <p:grpSpPr>
        <a:xfrm>
          <a:off x="0" y="0"/>
          <a:ext cx="0" cy="0"/>
          <a:chOff x="0" y="0"/>
          <a:chExt cx="0" cy="0"/>
        </a:xfrm>
      </p:grpSpPr>
      <p:pic>
        <p:nvPicPr>
          <p:cNvPr id="13" name="Google Shape;13;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dirty="0"/>
          </a:p>
        </p:txBody>
      </p:sp>
      <p:sp>
        <p:nvSpPr>
          <p:cNvPr id="16" name="Google Shape;16;p14"/>
          <p:cNvSpPr txBox="1">
            <a:spLocks noGrp="1"/>
          </p:cNvSpPr>
          <p:nvPr>
            <p:ph type="ftr" idx="11"/>
          </p:nvPr>
        </p:nvSpPr>
        <p:spPr>
          <a:xfrm>
            <a:off x="838200" y="6356350"/>
            <a:ext cx="1051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7" name="Google Shape;17;p14"/>
          <p:cNvPicPr preferRelativeResize="0"/>
          <p:nvPr/>
        </p:nvPicPr>
        <p:blipFill rotWithShape="1">
          <a:blip r:embed="rId3">
            <a:alphaModFix/>
          </a:blip>
          <a:srcRect/>
          <a:stretch/>
        </p:blipFill>
        <p:spPr>
          <a:xfrm>
            <a:off x="4842042" y="5069205"/>
            <a:ext cx="2507915" cy="105968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2"/>
        <p:cNvGrpSpPr/>
        <p:nvPr/>
      </p:nvGrpSpPr>
      <p:grpSpPr>
        <a:xfrm>
          <a:off x="0" y="0"/>
          <a:ext cx="0" cy="0"/>
          <a:chOff x="0" y="0"/>
          <a:chExt cx="0" cy="0"/>
        </a:xfrm>
      </p:grpSpPr>
      <p:pic>
        <p:nvPicPr>
          <p:cNvPr id="23" name="Google Shape;23;p15"/>
          <p:cNvPicPr preferRelativeResize="0"/>
          <p:nvPr/>
        </p:nvPicPr>
        <p:blipFill rotWithShape="1">
          <a:blip r:embed="rId2">
            <a:alphaModFix/>
          </a:blip>
          <a:srcRect/>
          <a:stretch/>
        </p:blipFill>
        <p:spPr>
          <a:xfrm>
            <a:off x="0" y="5884330"/>
            <a:ext cx="12192000" cy="973669"/>
          </a:xfrm>
          <a:prstGeom prst="rect">
            <a:avLst/>
          </a:prstGeom>
          <a:noFill/>
          <a:ln>
            <a:noFill/>
          </a:ln>
        </p:spPr>
      </p:pic>
      <p:sp>
        <p:nvSpPr>
          <p:cNvPr id="24" name="Google Shape;2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5" name="Google Shape;2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Arial"/>
              <a:buNone/>
              <a:defRPr>
                <a:solidFill>
                  <a:schemeClr val="dk2"/>
                </a:solidFill>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15"/>
          <p:cNvSpPr txBox="1">
            <a:spLocks noGrp="1"/>
          </p:cNvSpPr>
          <p:nvPr>
            <p:ph type="ftr" idx="11"/>
          </p:nvPr>
        </p:nvSpPr>
        <p:spPr>
          <a:xfrm>
            <a:off x="838200" y="6193790"/>
            <a:ext cx="10515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7" name="Google Shape;27;p15"/>
          <p:cNvPicPr preferRelativeResize="0"/>
          <p:nvPr/>
        </p:nvPicPr>
        <p:blipFill rotWithShape="1">
          <a:blip r:embed="rId3">
            <a:alphaModFix/>
          </a:blip>
          <a:srcRect/>
          <a:stretch/>
        </p:blipFill>
        <p:spPr>
          <a:xfrm>
            <a:off x="9265920" y="5959166"/>
            <a:ext cx="1910080" cy="8070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03B2-F0EB-47B9-8D8E-32E783A97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5D911-471C-48AC-A069-36DB6A2EEE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2C7B5-2815-41B4-91FC-F6ADB48236F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5E3B83D-32F7-4ED6-814E-883A6BDC7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1183C-142E-49DA-BAE9-BC0DD11CAD40}"/>
              </a:ext>
            </a:extLst>
          </p:cNvPr>
          <p:cNvSpPr>
            <a:spLocks noGrp="1"/>
          </p:cNvSpPr>
          <p:nvPr>
            <p:ph type="sldNum" sz="quarter" idx="12"/>
          </p:nvPr>
        </p:nvSpPr>
        <p:spPr/>
        <p:txBody>
          <a:bodyPr/>
          <a:lstStyle/>
          <a:p>
            <a:fld id="{668D81DD-730A-4D58-8B1E-7F24F3323995}" type="slidenum">
              <a:rPr lang="en-US" smtClean="0"/>
              <a:t>‹#›</a:t>
            </a:fld>
            <a:endParaRPr lang="en-US"/>
          </a:p>
        </p:txBody>
      </p:sp>
    </p:spTree>
    <p:extLst>
      <p:ext uri="{BB962C8B-B14F-4D97-AF65-F5344CB8AC3E}">
        <p14:creationId xmlns:p14="http://schemas.microsoft.com/office/powerpoint/2010/main" val="37134537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 name="Google Shape;8;p10"/>
          <p:cNvSpPr txBox="1">
            <a:spLocks noGrp="1"/>
          </p:cNvSpPr>
          <p:nvPr>
            <p:ph type="ftr" idx="11"/>
          </p:nvPr>
        </p:nvSpPr>
        <p:spPr>
          <a:xfrm>
            <a:off x="838200" y="6356350"/>
            <a:ext cx="1051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1" name="Google Shape;21;p9"/>
          <p:cNvSpPr txBox="1">
            <a:spLocks noGrp="1"/>
          </p:cNvSpPr>
          <p:nvPr>
            <p:ph type="ftr" idx="11"/>
          </p:nvPr>
        </p:nvSpPr>
        <p:spPr>
          <a:xfrm>
            <a:off x="838200" y="6356350"/>
            <a:ext cx="1051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kwyHn4NsMvM&amp;list=PLD2BE6D47D7169CB5&amp;index=1"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elca.org/gathering/webinars" TargetMode="External"/><Relationship Id="rId2" Type="http://schemas.openxmlformats.org/officeDocument/2006/relationships/hyperlink" Target="mailto:gathering@elca.org"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lca.org/YouthGathering/COVID19"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CJXWcI1otWc&amp;list=PLD2BE6D47D7169CB5&amp;index=3"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1eTXPSuqROs&amp;list=PLD2BE6D47D7169CB5&amp;index=2"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A174D75D-5459-49EC-BBD4-04D37259836F}"/>
              </a:ext>
            </a:extLst>
          </p:cNvPr>
          <p:cNvSpPr>
            <a:spLocks noGrp="1"/>
          </p:cNvSpPr>
          <p:nvPr>
            <p:ph type="title"/>
          </p:nvPr>
        </p:nvSpPr>
        <p:spPr>
          <a:xfrm>
            <a:off x="838200" y="365125"/>
            <a:ext cx="10515600" cy="1325563"/>
          </a:xfrm>
        </p:spPr>
        <p:txBody>
          <a:bodyPr/>
          <a:lstStyle/>
          <a:p>
            <a:r>
              <a:rPr lang="en-US" dirty="0"/>
              <a:t>the tAble</a:t>
            </a:r>
          </a:p>
        </p:txBody>
      </p:sp>
      <p:pic>
        <p:nvPicPr>
          <p:cNvPr id="11" name="Picture 10" descr="Icon&#10;&#10;Description automatically generated">
            <a:hlinkClick r:id="rId2"/>
            <a:extLst>
              <a:ext uri="{FF2B5EF4-FFF2-40B4-BE49-F238E27FC236}">
                <a16:creationId xmlns:a16="http://schemas.microsoft.com/office/drawing/2014/main" id="{4CD849FA-E058-4E58-BC75-633765CBC5C0}"/>
              </a:ext>
            </a:extLst>
          </p:cNvPr>
          <p:cNvPicPr>
            <a:picLocks noChangeAspect="1"/>
          </p:cNvPicPr>
          <p:nvPr/>
        </p:nvPicPr>
        <p:blipFill>
          <a:blip r:embed="rId3"/>
          <a:stretch>
            <a:fillRect/>
          </a:stretch>
        </p:blipFill>
        <p:spPr>
          <a:xfrm>
            <a:off x="8545801" y="295746"/>
            <a:ext cx="3262862" cy="3262862"/>
          </a:xfrm>
          <a:prstGeom prst="rect">
            <a:avLst/>
          </a:prstGeom>
        </p:spPr>
      </p:pic>
      <p:sp>
        <p:nvSpPr>
          <p:cNvPr id="13" name="Content Placeholder 1">
            <a:extLst>
              <a:ext uri="{FF2B5EF4-FFF2-40B4-BE49-F238E27FC236}">
                <a16:creationId xmlns:a16="http://schemas.microsoft.com/office/drawing/2014/main" id="{17AE8614-A7A4-4138-8F26-3E02E9525E11}"/>
              </a:ext>
            </a:extLst>
          </p:cNvPr>
          <p:cNvSpPr txBox="1">
            <a:spLocks/>
          </p:cNvSpPr>
          <p:nvPr/>
        </p:nvSpPr>
        <p:spPr>
          <a:xfrm>
            <a:off x="838200" y="1432908"/>
            <a:ext cx="7688720" cy="413542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b="1" dirty="0"/>
              <a:t>July 21-24, 2022</a:t>
            </a:r>
          </a:p>
          <a:p>
            <a:pPr lvl="1"/>
            <a:r>
              <a:rPr lang="en-US" dirty="0"/>
              <a:t>Young people living with disabilities and a caregiver</a:t>
            </a:r>
          </a:p>
          <a:p>
            <a:pPr lvl="1"/>
            <a:r>
              <a:rPr lang="en-US" dirty="0"/>
              <a:t>At the Marriott in Bloomington, MN</a:t>
            </a:r>
          </a:p>
          <a:p>
            <a:pPr lvl="1"/>
            <a:r>
              <a:rPr lang="en-US" dirty="0"/>
              <a:t>$190 per person (which covers all housing, program expenses and most food expenses.) Caregivers must pay registration fees, but will have waived fees for the Gathering</a:t>
            </a:r>
          </a:p>
          <a:p>
            <a:pPr lvl="1"/>
            <a:r>
              <a:rPr lang="en-US" dirty="0"/>
              <a:t>Registration for the tAble is a part of the Gathering registration, which opens September 22, 2021. </a:t>
            </a:r>
          </a:p>
          <a:p>
            <a:pPr lvl="1"/>
            <a:r>
              <a:rPr lang="en-US" dirty="0"/>
              <a:t>Cost of the tAble will be added to congregational balance, due in full by June 22, 2022. </a:t>
            </a:r>
          </a:p>
          <a:p>
            <a:pPr lvl="1"/>
            <a:endParaRPr lang="en-US" dirty="0"/>
          </a:p>
        </p:txBody>
      </p:sp>
    </p:spTree>
    <p:extLst>
      <p:ext uri="{BB962C8B-B14F-4D97-AF65-F5344CB8AC3E}">
        <p14:creationId xmlns:p14="http://schemas.microsoft.com/office/powerpoint/2010/main" val="175890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0DF02-1E83-4A8B-B025-915A0BD34BC5}"/>
              </a:ext>
            </a:extLst>
          </p:cNvPr>
          <p:cNvSpPr>
            <a:spLocks noGrp="1"/>
          </p:cNvSpPr>
          <p:nvPr>
            <p:ph type="body" idx="1"/>
          </p:nvPr>
        </p:nvSpPr>
        <p:spPr>
          <a:xfrm>
            <a:off x="838200" y="1376840"/>
            <a:ext cx="10515600" cy="4351338"/>
          </a:xfrm>
        </p:spPr>
        <p:txBody>
          <a:bodyPr>
            <a:normAutofit lnSpcReduction="10000"/>
          </a:bodyPr>
          <a:lstStyle/>
          <a:p>
            <a:r>
              <a:rPr lang="en-US" dirty="0"/>
              <a:t>Reach out to every youth in your congregation so they can have the option to choose this amazing opportunity</a:t>
            </a:r>
          </a:p>
          <a:p>
            <a:r>
              <a:rPr lang="en-US" dirty="0"/>
              <a:t>Personally invite</a:t>
            </a:r>
          </a:p>
          <a:p>
            <a:pPr lvl="1"/>
            <a:r>
              <a:rPr lang="en-US" dirty="0"/>
              <a:t>Call</a:t>
            </a:r>
          </a:p>
          <a:p>
            <a:pPr lvl="1"/>
            <a:r>
              <a:rPr lang="en-US" dirty="0"/>
              <a:t>Text</a:t>
            </a:r>
          </a:p>
          <a:p>
            <a:pPr lvl="1"/>
            <a:r>
              <a:rPr lang="en-US" dirty="0"/>
              <a:t>E-mail</a:t>
            </a:r>
          </a:p>
          <a:p>
            <a:pPr lvl="1"/>
            <a:r>
              <a:rPr lang="en-US" dirty="0"/>
              <a:t>Share info sheet</a:t>
            </a:r>
          </a:p>
          <a:p>
            <a:pPr lvl="1"/>
            <a:r>
              <a:rPr lang="en-US" dirty="0"/>
              <a:t>Meeting</a:t>
            </a:r>
          </a:p>
          <a:p>
            <a:r>
              <a:rPr lang="en-US" dirty="0"/>
              <a:t>Encourage people in your congregation to follow Gathering social media and blog</a:t>
            </a:r>
          </a:p>
        </p:txBody>
      </p:sp>
      <p:sp>
        <p:nvSpPr>
          <p:cNvPr id="3" name="Title 2">
            <a:extLst>
              <a:ext uri="{FF2B5EF4-FFF2-40B4-BE49-F238E27FC236}">
                <a16:creationId xmlns:a16="http://schemas.microsoft.com/office/drawing/2014/main" id="{5FEF88CB-F90A-4E9C-924B-392E45E9CF2A}"/>
              </a:ext>
            </a:extLst>
          </p:cNvPr>
          <p:cNvSpPr>
            <a:spLocks noGrp="1"/>
          </p:cNvSpPr>
          <p:nvPr>
            <p:ph type="title"/>
          </p:nvPr>
        </p:nvSpPr>
        <p:spPr/>
        <p:txBody>
          <a:bodyPr/>
          <a:lstStyle/>
          <a:p>
            <a:r>
              <a:rPr lang="en-US" dirty="0"/>
              <a:t>How to Promote:	</a:t>
            </a:r>
          </a:p>
        </p:txBody>
      </p:sp>
    </p:spTree>
    <p:extLst>
      <p:ext uri="{BB962C8B-B14F-4D97-AF65-F5344CB8AC3E}">
        <p14:creationId xmlns:p14="http://schemas.microsoft.com/office/powerpoint/2010/main" val="151875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0DF02-1E83-4A8B-B025-915A0BD34BC5}"/>
              </a:ext>
            </a:extLst>
          </p:cNvPr>
          <p:cNvSpPr>
            <a:spLocks noGrp="1"/>
          </p:cNvSpPr>
          <p:nvPr>
            <p:ph type="body" idx="1"/>
          </p:nvPr>
        </p:nvSpPr>
        <p:spPr>
          <a:xfrm>
            <a:off x="838200" y="1376840"/>
            <a:ext cx="10515600" cy="4351338"/>
          </a:xfrm>
        </p:spPr>
        <p:txBody>
          <a:bodyPr>
            <a:normAutofit lnSpcReduction="10000"/>
          </a:bodyPr>
          <a:lstStyle/>
          <a:p>
            <a:r>
              <a:rPr lang="en-US" dirty="0"/>
              <a:t>Participants register as a congregational group, with one adult serving as the primary adult leader.</a:t>
            </a:r>
          </a:p>
          <a:p>
            <a:r>
              <a:rPr lang="en-US" dirty="0"/>
              <a:t>Primary adult leaders are the organizer of the group, receiving communications from the Gathering office about housing and payments.</a:t>
            </a:r>
          </a:p>
          <a:p>
            <a:r>
              <a:rPr lang="en-US" dirty="0"/>
              <a:t>Each congregation will register using a unique five-digit congregational ID. If you do not know your ELCA congregational ID, ask around your church office. If you are still stuck, email </a:t>
            </a:r>
            <a:r>
              <a:rPr lang="en-US" dirty="0">
                <a:hlinkClick r:id="rId2"/>
              </a:rPr>
              <a:t>gathering@elca.org</a:t>
            </a:r>
            <a:r>
              <a:rPr lang="en-US" dirty="0"/>
              <a:t>.</a:t>
            </a:r>
          </a:p>
          <a:p>
            <a:r>
              <a:rPr lang="en-US" dirty="0"/>
              <a:t>Be sure to attend the </a:t>
            </a:r>
            <a:r>
              <a:rPr lang="en-US" dirty="0">
                <a:hlinkClick r:id="rId3"/>
              </a:rPr>
              <a:t>Registration Webinar</a:t>
            </a:r>
            <a:r>
              <a:rPr lang="en-US" dirty="0"/>
              <a:t> on August 19, 2021.</a:t>
            </a:r>
          </a:p>
        </p:txBody>
      </p:sp>
      <p:sp>
        <p:nvSpPr>
          <p:cNvPr id="3" name="Title 2">
            <a:extLst>
              <a:ext uri="{FF2B5EF4-FFF2-40B4-BE49-F238E27FC236}">
                <a16:creationId xmlns:a16="http://schemas.microsoft.com/office/drawing/2014/main" id="{5FEF88CB-F90A-4E9C-924B-392E45E9CF2A}"/>
              </a:ext>
            </a:extLst>
          </p:cNvPr>
          <p:cNvSpPr>
            <a:spLocks noGrp="1"/>
          </p:cNvSpPr>
          <p:nvPr>
            <p:ph type="title"/>
          </p:nvPr>
        </p:nvSpPr>
        <p:spPr/>
        <p:txBody>
          <a:bodyPr/>
          <a:lstStyle/>
          <a:p>
            <a:r>
              <a:rPr lang="en-US" dirty="0"/>
              <a:t>Registration</a:t>
            </a:r>
          </a:p>
        </p:txBody>
      </p:sp>
    </p:spTree>
    <p:extLst>
      <p:ext uri="{BB962C8B-B14F-4D97-AF65-F5344CB8AC3E}">
        <p14:creationId xmlns:p14="http://schemas.microsoft.com/office/powerpoint/2010/main" val="4123016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EF88CB-F90A-4E9C-924B-392E45E9CF2A}"/>
              </a:ext>
            </a:extLst>
          </p:cNvPr>
          <p:cNvSpPr>
            <a:spLocks noGrp="1"/>
          </p:cNvSpPr>
          <p:nvPr>
            <p:ph type="title"/>
          </p:nvPr>
        </p:nvSpPr>
        <p:spPr/>
        <p:txBody>
          <a:bodyPr/>
          <a:lstStyle/>
          <a:p>
            <a:r>
              <a:rPr lang="en-US" dirty="0"/>
              <a:t>Registration Dates</a:t>
            </a:r>
          </a:p>
        </p:txBody>
      </p:sp>
      <p:sp>
        <p:nvSpPr>
          <p:cNvPr id="6" name="Rectangle 5">
            <a:extLst>
              <a:ext uri="{FF2B5EF4-FFF2-40B4-BE49-F238E27FC236}">
                <a16:creationId xmlns:a16="http://schemas.microsoft.com/office/drawing/2014/main" id="{D5AFCE1F-F44B-4165-815B-611ED315CB2E}"/>
              </a:ext>
            </a:extLst>
          </p:cNvPr>
          <p:cNvSpPr/>
          <p:nvPr/>
        </p:nvSpPr>
        <p:spPr>
          <a:xfrm>
            <a:off x="7219950" y="1758307"/>
            <a:ext cx="4375150" cy="217011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bg2"/>
                </a:solidFill>
                <a:latin typeface="Glacial Indifference" pitchFamily="50" charset="0"/>
              </a:rPr>
              <a:t>A $150 nonrefundable, </a:t>
            </a:r>
          </a:p>
          <a:p>
            <a:pPr algn="ctr"/>
            <a:r>
              <a:rPr lang="en-US" sz="2400" dirty="0">
                <a:solidFill>
                  <a:schemeClr val="bg2"/>
                </a:solidFill>
                <a:latin typeface="Glacial Indifference" pitchFamily="50" charset="0"/>
              </a:rPr>
              <a:t>per-person deposit is due at the time of registration and must be paid within the rate range you expect to pay.</a:t>
            </a:r>
            <a:endParaRPr lang="en-US" sz="2000" dirty="0">
              <a:solidFill>
                <a:schemeClr val="bg2"/>
              </a:solidFill>
              <a:latin typeface="Glacial Indifference" pitchFamily="50" charset="0"/>
            </a:endParaRPr>
          </a:p>
        </p:txBody>
      </p:sp>
      <p:sp>
        <p:nvSpPr>
          <p:cNvPr id="7" name="Rectangle 6">
            <a:extLst>
              <a:ext uri="{FF2B5EF4-FFF2-40B4-BE49-F238E27FC236}">
                <a16:creationId xmlns:a16="http://schemas.microsoft.com/office/drawing/2014/main" id="{DE5BFBE0-C22F-4B44-AE9A-AF2B4704BF3A}"/>
              </a:ext>
            </a:extLst>
          </p:cNvPr>
          <p:cNvSpPr/>
          <p:nvPr/>
        </p:nvSpPr>
        <p:spPr>
          <a:xfrm>
            <a:off x="7219950" y="4187825"/>
            <a:ext cx="4375150" cy="108426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350" dirty="0">
                <a:solidFill>
                  <a:schemeClr val="bg2"/>
                </a:solidFill>
                <a:latin typeface="Glacial Indifference" pitchFamily="50" charset="0"/>
              </a:rPr>
              <a:t>Housing &amp; Registration balances are due June 22, 2022.</a:t>
            </a:r>
          </a:p>
        </p:txBody>
      </p:sp>
      <p:sp>
        <p:nvSpPr>
          <p:cNvPr id="8" name="Content Placeholder 1">
            <a:extLst>
              <a:ext uri="{FF2B5EF4-FFF2-40B4-BE49-F238E27FC236}">
                <a16:creationId xmlns:a16="http://schemas.microsoft.com/office/drawing/2014/main" id="{5B5D3B23-62E5-4AEB-963B-2C34C063E5A9}"/>
              </a:ext>
            </a:extLst>
          </p:cNvPr>
          <p:cNvSpPr txBox="1">
            <a:spLocks/>
          </p:cNvSpPr>
          <p:nvPr/>
        </p:nvSpPr>
        <p:spPr>
          <a:xfrm>
            <a:off x="838200" y="1565909"/>
            <a:ext cx="5657967"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b="1" dirty="0"/>
              <a:t>Early Bird Registration	: $350</a:t>
            </a:r>
          </a:p>
          <a:p>
            <a:pPr marL="0" indent="0">
              <a:buFont typeface="Arial"/>
              <a:buNone/>
            </a:pPr>
            <a:r>
              <a:rPr lang="en-US" dirty="0"/>
              <a:t>September 22 – November 21, 2021 </a:t>
            </a:r>
          </a:p>
          <a:p>
            <a:pPr marL="0" indent="0">
              <a:buFont typeface="Arial"/>
              <a:buNone/>
            </a:pPr>
            <a:endParaRPr lang="en-US" sz="1200" dirty="0"/>
          </a:p>
          <a:p>
            <a:pPr marL="0" indent="0">
              <a:buFont typeface="Arial"/>
              <a:buNone/>
            </a:pPr>
            <a:r>
              <a:rPr lang="en-US" b="1" dirty="0"/>
              <a:t>Regular Registration : $390</a:t>
            </a:r>
          </a:p>
          <a:p>
            <a:pPr marL="0" indent="0">
              <a:buFont typeface="Arial"/>
              <a:buNone/>
            </a:pPr>
            <a:r>
              <a:rPr lang="en-US" dirty="0"/>
              <a:t>November 22 – February 21, 2022 </a:t>
            </a:r>
          </a:p>
          <a:p>
            <a:pPr marL="0" indent="0">
              <a:buFont typeface="Arial"/>
              <a:buNone/>
            </a:pPr>
            <a:endParaRPr lang="en-US" sz="1200" dirty="0"/>
          </a:p>
          <a:p>
            <a:pPr marL="0" indent="0">
              <a:buFont typeface="Arial"/>
              <a:buNone/>
            </a:pPr>
            <a:r>
              <a:rPr lang="en-US" b="1" dirty="0"/>
              <a:t>Late Registration : $440</a:t>
            </a:r>
          </a:p>
          <a:p>
            <a:pPr marL="0" indent="0">
              <a:buFont typeface="Arial"/>
              <a:buNone/>
            </a:pPr>
            <a:r>
              <a:rPr lang="en-US" dirty="0"/>
              <a:t>February 22 – May 22, 2022 </a:t>
            </a:r>
          </a:p>
          <a:p>
            <a:pPr marL="0" indent="0">
              <a:buFont typeface="Arial"/>
              <a:buNone/>
            </a:pPr>
            <a:endParaRPr lang="en-US" dirty="0"/>
          </a:p>
        </p:txBody>
      </p:sp>
    </p:spTree>
    <p:extLst>
      <p:ext uri="{BB962C8B-B14F-4D97-AF65-F5344CB8AC3E}">
        <p14:creationId xmlns:p14="http://schemas.microsoft.com/office/powerpoint/2010/main" val="352795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DBB402-6B97-4E17-B10F-8CF254E2C7CE}"/>
              </a:ext>
            </a:extLst>
          </p:cNvPr>
          <p:cNvSpPr>
            <a:spLocks noGrp="1"/>
          </p:cNvSpPr>
          <p:nvPr>
            <p:ph idx="1"/>
          </p:nvPr>
        </p:nvSpPr>
        <p:spPr>
          <a:xfrm>
            <a:off x="838200" y="1417940"/>
            <a:ext cx="10515600" cy="4351338"/>
          </a:xfrm>
        </p:spPr>
        <p:txBody>
          <a:bodyPr/>
          <a:lstStyle/>
          <a:p>
            <a:r>
              <a:rPr lang="en-US" dirty="0"/>
              <a:t>The Gathering is contracting with a variety of hotels, and they are excited to welcome everyone! </a:t>
            </a:r>
          </a:p>
          <a:p>
            <a:r>
              <a:rPr lang="en-US" dirty="0"/>
              <a:t>Hotel rates will vary, but congregations are encouraged to budget $159 (plus approx. 11% tax) per room, per night.</a:t>
            </a:r>
          </a:p>
          <a:p>
            <a:pPr lvl="1"/>
            <a:r>
              <a:rPr lang="en-US" dirty="0"/>
              <a:t>Note: ELCA Congregations are NOT exempt from hotel taxes in the state of Minnesota.</a:t>
            </a:r>
          </a:p>
          <a:p>
            <a:r>
              <a:rPr lang="en-US" dirty="0"/>
              <a:t>Room types (king, double/double, suite) will also vary, but for budgeting purposes, you can expect that your room block assignment will have rooms that can accommodate an average of 3 people. </a:t>
            </a:r>
          </a:p>
        </p:txBody>
      </p:sp>
      <p:sp>
        <p:nvSpPr>
          <p:cNvPr id="3" name="Title 2">
            <a:extLst>
              <a:ext uri="{FF2B5EF4-FFF2-40B4-BE49-F238E27FC236}">
                <a16:creationId xmlns:a16="http://schemas.microsoft.com/office/drawing/2014/main" id="{1D39B016-569E-4A1C-B0F7-3DB81E0DA287}"/>
              </a:ext>
            </a:extLst>
          </p:cNvPr>
          <p:cNvSpPr>
            <a:spLocks noGrp="1"/>
          </p:cNvSpPr>
          <p:nvPr>
            <p:ph type="title"/>
          </p:nvPr>
        </p:nvSpPr>
        <p:spPr/>
        <p:txBody>
          <a:bodyPr/>
          <a:lstStyle/>
          <a:p>
            <a:r>
              <a:rPr lang="en-US" dirty="0"/>
              <a:t>Housing</a:t>
            </a:r>
          </a:p>
        </p:txBody>
      </p:sp>
    </p:spTree>
    <p:extLst>
      <p:ext uri="{BB962C8B-B14F-4D97-AF65-F5344CB8AC3E}">
        <p14:creationId xmlns:p14="http://schemas.microsoft.com/office/powerpoint/2010/main" val="2539639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03AE4-ABB6-4C5C-A5A7-7B43830426B1}"/>
              </a:ext>
            </a:extLst>
          </p:cNvPr>
          <p:cNvSpPr>
            <a:spLocks noGrp="1"/>
          </p:cNvSpPr>
          <p:nvPr>
            <p:ph idx="1"/>
          </p:nvPr>
        </p:nvSpPr>
        <p:spPr>
          <a:xfrm>
            <a:off x="768350" y="1495425"/>
            <a:ext cx="7505700" cy="4351338"/>
          </a:xfrm>
        </p:spPr>
        <p:txBody>
          <a:bodyPr/>
          <a:lstStyle/>
          <a:p>
            <a:r>
              <a:rPr lang="en-US" dirty="0"/>
              <a:t>The Gathering is about faith formation in teens. Groups who prepare to have open minds and hearts will benefit greatly from all they experience at the Gathering. </a:t>
            </a:r>
          </a:p>
          <a:p>
            <a:r>
              <a:rPr lang="en-US" dirty="0"/>
              <a:t>The groups who have the best Gathering experience are the ones who are well-prepared, and their adult leaders are extremely well-prepared. </a:t>
            </a:r>
          </a:p>
          <a:p>
            <a:r>
              <a:rPr lang="en-US" i="1" dirty="0"/>
              <a:t>The Official Gathering Handbook: Tips &amp; Tricks for Adult Leaders </a:t>
            </a:r>
            <a:r>
              <a:rPr lang="en-US" dirty="0"/>
              <a:t>is an essential resource. </a:t>
            </a:r>
            <a:endParaRPr lang="en-US" i="1" dirty="0"/>
          </a:p>
        </p:txBody>
      </p:sp>
      <p:sp>
        <p:nvSpPr>
          <p:cNvPr id="3" name="Title 2">
            <a:extLst>
              <a:ext uri="{FF2B5EF4-FFF2-40B4-BE49-F238E27FC236}">
                <a16:creationId xmlns:a16="http://schemas.microsoft.com/office/drawing/2014/main" id="{2D47AC63-7E48-40BD-8017-AC209C2F52AE}"/>
              </a:ext>
            </a:extLst>
          </p:cNvPr>
          <p:cNvSpPr>
            <a:spLocks noGrp="1"/>
          </p:cNvSpPr>
          <p:nvPr>
            <p:ph type="title"/>
          </p:nvPr>
        </p:nvSpPr>
        <p:spPr>
          <a:xfrm>
            <a:off x="838200" y="422275"/>
            <a:ext cx="10515600" cy="1325563"/>
          </a:xfrm>
        </p:spPr>
        <p:txBody>
          <a:bodyPr/>
          <a:lstStyle/>
          <a:p>
            <a:r>
              <a:rPr lang="en-US" dirty="0"/>
              <a:t>Getting Ready</a:t>
            </a:r>
          </a:p>
        </p:txBody>
      </p:sp>
      <p:pic>
        <p:nvPicPr>
          <p:cNvPr id="5" name="Picture 4" descr="A close up of a device&#10;&#10;Description automatically generated">
            <a:extLst>
              <a:ext uri="{FF2B5EF4-FFF2-40B4-BE49-F238E27FC236}">
                <a16:creationId xmlns:a16="http://schemas.microsoft.com/office/drawing/2014/main" id="{DCB28634-21AB-438C-A0C1-9F57C262037E}"/>
              </a:ext>
            </a:extLst>
          </p:cNvPr>
          <p:cNvPicPr>
            <a:picLocks noChangeAspect="1"/>
          </p:cNvPicPr>
          <p:nvPr/>
        </p:nvPicPr>
        <p:blipFill rotWithShape="1">
          <a:blip r:embed="rId2"/>
          <a:srcRect l="26389" r="20486"/>
          <a:stretch/>
        </p:blipFill>
        <p:spPr>
          <a:xfrm>
            <a:off x="8458512" y="606547"/>
            <a:ext cx="3530600" cy="4430557"/>
          </a:xfrm>
          <a:prstGeom prst="rect">
            <a:avLst/>
          </a:prstGeom>
        </p:spPr>
      </p:pic>
    </p:spTree>
    <p:extLst>
      <p:ext uri="{BB962C8B-B14F-4D97-AF65-F5344CB8AC3E}">
        <p14:creationId xmlns:p14="http://schemas.microsoft.com/office/powerpoint/2010/main" val="2624266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5DC7E-14F2-4C4D-893A-A9FF62F8B2C2}"/>
              </a:ext>
            </a:extLst>
          </p:cNvPr>
          <p:cNvSpPr>
            <a:spLocks noGrp="1"/>
          </p:cNvSpPr>
          <p:nvPr>
            <p:ph type="body" idx="1"/>
          </p:nvPr>
        </p:nvSpPr>
        <p:spPr>
          <a:xfrm>
            <a:off x="838200" y="2442705"/>
            <a:ext cx="5315768" cy="1467337"/>
          </a:xfrm>
        </p:spPr>
        <p:txBody>
          <a:bodyPr>
            <a:normAutofit lnSpcReduction="10000"/>
          </a:bodyPr>
          <a:lstStyle/>
          <a:p>
            <a:pPr marL="114300" indent="0">
              <a:buNone/>
            </a:pPr>
            <a:r>
              <a:rPr lang="en-US" sz="2400" dirty="0">
                <a:solidFill>
                  <a:schemeClr val="tx1"/>
                </a:solidFill>
              </a:rPr>
              <a:t>Visit </a:t>
            </a:r>
            <a:r>
              <a:rPr lang="en-US" sz="2400" dirty="0">
                <a:solidFill>
                  <a:schemeClr val="tx1"/>
                </a:solidFill>
                <a:hlinkClick r:id="rId2"/>
              </a:rPr>
              <a:t>elca.org/YouthGathering/COVID19</a:t>
            </a:r>
            <a:r>
              <a:rPr lang="en-US" sz="2400" dirty="0">
                <a:solidFill>
                  <a:schemeClr val="tx1"/>
                </a:solidFill>
              </a:rPr>
              <a:t> for the most up to date information around COVID-19 and the 2022 Gathering.</a:t>
            </a:r>
          </a:p>
        </p:txBody>
      </p:sp>
      <p:sp>
        <p:nvSpPr>
          <p:cNvPr id="3" name="Title 2">
            <a:extLst>
              <a:ext uri="{FF2B5EF4-FFF2-40B4-BE49-F238E27FC236}">
                <a16:creationId xmlns:a16="http://schemas.microsoft.com/office/drawing/2014/main" id="{C35FC67B-C1F5-4261-98AB-216874BCE5EA}"/>
              </a:ext>
            </a:extLst>
          </p:cNvPr>
          <p:cNvSpPr>
            <a:spLocks noGrp="1"/>
          </p:cNvSpPr>
          <p:nvPr>
            <p:ph type="title"/>
          </p:nvPr>
        </p:nvSpPr>
        <p:spPr>
          <a:xfrm>
            <a:off x="838200" y="717234"/>
            <a:ext cx="10515600" cy="1325563"/>
          </a:xfrm>
        </p:spPr>
        <p:txBody>
          <a:bodyPr/>
          <a:lstStyle/>
          <a:p>
            <a:r>
              <a:rPr lang="en-US" dirty="0"/>
              <a:t>COVID-19</a:t>
            </a:r>
            <a:br>
              <a:rPr lang="en-US" dirty="0"/>
            </a:br>
            <a:r>
              <a:rPr lang="en-US" dirty="0"/>
              <a:t>&amp; the Gathering</a:t>
            </a:r>
          </a:p>
        </p:txBody>
      </p:sp>
      <p:pic>
        <p:nvPicPr>
          <p:cNvPr id="5" name="Picture 4" descr="Graphical user interface, application&#10;&#10;Description automatically generated">
            <a:extLst>
              <a:ext uri="{FF2B5EF4-FFF2-40B4-BE49-F238E27FC236}">
                <a16:creationId xmlns:a16="http://schemas.microsoft.com/office/drawing/2014/main" id="{8C6F5D4F-DBBE-4BE2-994A-517FF6F482E7}"/>
              </a:ext>
            </a:extLst>
          </p:cNvPr>
          <p:cNvPicPr>
            <a:picLocks noChangeAspect="1"/>
          </p:cNvPicPr>
          <p:nvPr/>
        </p:nvPicPr>
        <p:blipFill>
          <a:blip r:embed="rId3"/>
          <a:stretch>
            <a:fillRect/>
          </a:stretch>
        </p:blipFill>
        <p:spPr>
          <a:xfrm>
            <a:off x="7109974" y="734885"/>
            <a:ext cx="4743099" cy="4743099"/>
          </a:xfrm>
          <a:prstGeom prst="rect">
            <a:avLst/>
          </a:prstGeom>
        </p:spPr>
      </p:pic>
    </p:spTree>
    <p:extLst>
      <p:ext uri="{BB962C8B-B14F-4D97-AF65-F5344CB8AC3E}">
        <p14:creationId xmlns:p14="http://schemas.microsoft.com/office/powerpoint/2010/main" val="1864676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D275BE-1987-4DC6-B6F0-E5731FBC6AFA}"/>
              </a:ext>
            </a:extLst>
          </p:cNvPr>
          <p:cNvSpPr>
            <a:spLocks noGrp="1"/>
          </p:cNvSpPr>
          <p:nvPr>
            <p:ph idx="1"/>
          </p:nvPr>
        </p:nvSpPr>
        <p:spPr>
          <a:xfrm>
            <a:off x="6426200" y="1577975"/>
            <a:ext cx="5060950" cy="4351338"/>
          </a:xfrm>
        </p:spPr>
        <p:txBody>
          <a:bodyPr/>
          <a:lstStyle/>
          <a:p>
            <a:pPr marL="0" indent="0">
              <a:buNone/>
            </a:pPr>
            <a:r>
              <a:rPr lang="en-US" dirty="0"/>
              <a:t>Lead planning with a vision that shares what a great investment this once-in-a-lifetime experience is. </a:t>
            </a:r>
          </a:p>
          <a:p>
            <a:pPr marL="0" indent="0">
              <a:buNone/>
            </a:pPr>
            <a:r>
              <a:rPr lang="en-US" dirty="0"/>
              <a:t>This is an opportunity for growing in faith and life for everyone who participants. </a:t>
            </a:r>
          </a:p>
        </p:txBody>
      </p:sp>
      <p:sp>
        <p:nvSpPr>
          <p:cNvPr id="3" name="Title 2">
            <a:extLst>
              <a:ext uri="{FF2B5EF4-FFF2-40B4-BE49-F238E27FC236}">
                <a16:creationId xmlns:a16="http://schemas.microsoft.com/office/drawing/2014/main" id="{D6CE6FAF-A343-40A9-8DF5-88210606F1E9}"/>
              </a:ext>
            </a:extLst>
          </p:cNvPr>
          <p:cNvSpPr>
            <a:spLocks noGrp="1"/>
          </p:cNvSpPr>
          <p:nvPr>
            <p:ph type="title"/>
          </p:nvPr>
        </p:nvSpPr>
        <p:spPr>
          <a:xfrm>
            <a:off x="6426200" y="500062"/>
            <a:ext cx="4006850" cy="1325563"/>
          </a:xfrm>
        </p:spPr>
        <p:txBody>
          <a:bodyPr/>
          <a:lstStyle/>
          <a:p>
            <a:r>
              <a:rPr lang="en-US" dirty="0"/>
              <a:t>Finances</a:t>
            </a:r>
          </a:p>
        </p:txBody>
      </p:sp>
      <p:pic>
        <p:nvPicPr>
          <p:cNvPr id="4" name="Picture 3" descr="A person sitting on a bench&#10;&#10;Description automatically generated">
            <a:extLst>
              <a:ext uri="{FF2B5EF4-FFF2-40B4-BE49-F238E27FC236}">
                <a16:creationId xmlns:a16="http://schemas.microsoft.com/office/drawing/2014/main" id="{E0ED446D-E56E-420B-8D8E-B7F5F7CB082A}"/>
              </a:ext>
            </a:extLst>
          </p:cNvPr>
          <p:cNvPicPr>
            <a:picLocks noChangeAspect="1"/>
          </p:cNvPicPr>
          <p:nvPr/>
        </p:nvPicPr>
        <p:blipFill rotWithShape="1">
          <a:blip r:embed="rId2"/>
          <a:srcRect l="3948" r="29340"/>
          <a:stretch/>
        </p:blipFill>
        <p:spPr>
          <a:xfrm rot="21191362">
            <a:off x="712578" y="626853"/>
            <a:ext cx="4693335" cy="4693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8718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2F6F9E-BE4E-4318-98CD-4083E4B468B6}"/>
              </a:ext>
            </a:extLst>
          </p:cNvPr>
          <p:cNvSpPr>
            <a:spLocks noGrp="1"/>
          </p:cNvSpPr>
          <p:nvPr>
            <p:ph idx="1"/>
          </p:nvPr>
        </p:nvSpPr>
        <p:spPr>
          <a:xfrm>
            <a:off x="838200" y="1365620"/>
            <a:ext cx="10515600" cy="4351338"/>
          </a:xfrm>
        </p:spPr>
        <p:txBody>
          <a:bodyPr/>
          <a:lstStyle/>
          <a:p>
            <a:r>
              <a:rPr lang="en-US" dirty="0"/>
              <a:t>Budgeting</a:t>
            </a:r>
          </a:p>
          <a:p>
            <a:pPr lvl="1"/>
            <a:r>
              <a:rPr lang="en-US" dirty="0"/>
              <a:t>Gathering registration</a:t>
            </a:r>
          </a:p>
          <a:p>
            <a:pPr lvl="1"/>
            <a:r>
              <a:rPr lang="en-US" dirty="0"/>
              <a:t>Transportation</a:t>
            </a:r>
          </a:p>
          <a:p>
            <a:pPr lvl="1"/>
            <a:r>
              <a:rPr lang="en-US" dirty="0"/>
              <a:t>Food</a:t>
            </a:r>
          </a:p>
          <a:p>
            <a:pPr lvl="1"/>
            <a:r>
              <a:rPr lang="en-US" dirty="0"/>
              <a:t>Housing</a:t>
            </a:r>
          </a:p>
          <a:p>
            <a:pPr lvl="1"/>
            <a:r>
              <a:rPr lang="en-US" dirty="0"/>
              <a:t>Activities and extras</a:t>
            </a:r>
          </a:p>
          <a:p>
            <a:r>
              <a:rPr lang="en-US" dirty="0"/>
              <a:t>Fundraising</a:t>
            </a:r>
          </a:p>
          <a:p>
            <a:pPr lvl="1"/>
            <a:r>
              <a:rPr lang="en-US" dirty="0"/>
              <a:t>Consider what raises the most money </a:t>
            </a:r>
            <a:r>
              <a:rPr lang="en-US" b="1" dirty="0"/>
              <a:t>and</a:t>
            </a:r>
            <a:r>
              <a:rPr lang="en-US" dirty="0"/>
              <a:t> serves a purpose</a:t>
            </a:r>
          </a:p>
          <a:p>
            <a:pPr lvl="1"/>
            <a:r>
              <a:rPr lang="en-US" dirty="0"/>
              <a:t>Need ideas? See pages 22-25 in the Gathering Handbook. </a:t>
            </a:r>
          </a:p>
        </p:txBody>
      </p:sp>
      <p:sp>
        <p:nvSpPr>
          <p:cNvPr id="3" name="Title 2">
            <a:extLst>
              <a:ext uri="{FF2B5EF4-FFF2-40B4-BE49-F238E27FC236}">
                <a16:creationId xmlns:a16="http://schemas.microsoft.com/office/drawing/2014/main" id="{82D76CA8-B56F-466A-9516-22FD41AE0C70}"/>
              </a:ext>
            </a:extLst>
          </p:cNvPr>
          <p:cNvSpPr>
            <a:spLocks noGrp="1"/>
          </p:cNvSpPr>
          <p:nvPr>
            <p:ph type="title"/>
          </p:nvPr>
        </p:nvSpPr>
        <p:spPr/>
        <p:txBody>
          <a:bodyPr/>
          <a:lstStyle/>
          <a:p>
            <a:r>
              <a:rPr lang="en-US" dirty="0"/>
              <a:t>What does it cost?</a:t>
            </a:r>
          </a:p>
        </p:txBody>
      </p:sp>
      <p:pic>
        <p:nvPicPr>
          <p:cNvPr id="4" name="Picture 3" descr="A group of people posing for a photo&#10;&#10;Description automatically generated">
            <a:extLst>
              <a:ext uri="{FF2B5EF4-FFF2-40B4-BE49-F238E27FC236}">
                <a16:creationId xmlns:a16="http://schemas.microsoft.com/office/drawing/2014/main" id="{352D4173-D203-425C-B0D7-EFCFB3A5FF31}"/>
              </a:ext>
            </a:extLst>
          </p:cNvPr>
          <p:cNvPicPr>
            <a:picLocks noChangeAspect="1"/>
          </p:cNvPicPr>
          <p:nvPr/>
        </p:nvPicPr>
        <p:blipFill>
          <a:blip r:embed="rId2"/>
          <a:stretch>
            <a:fillRect/>
          </a:stretch>
        </p:blipFill>
        <p:spPr>
          <a:xfrm rot="324594">
            <a:off x="6508594" y="671156"/>
            <a:ext cx="5062241" cy="3374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9944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7433A-94E7-4997-9359-1F0A7C20F3D1}"/>
              </a:ext>
            </a:extLst>
          </p:cNvPr>
          <p:cNvSpPr>
            <a:spLocks noGrp="1"/>
          </p:cNvSpPr>
          <p:nvPr>
            <p:ph idx="1"/>
          </p:nvPr>
        </p:nvSpPr>
        <p:spPr>
          <a:xfrm>
            <a:off x="755650" y="1825625"/>
            <a:ext cx="5988050" cy="3438525"/>
          </a:xfrm>
        </p:spPr>
        <p:txBody>
          <a:bodyPr>
            <a:normAutofit fontScale="85000" lnSpcReduction="20000"/>
          </a:bodyPr>
          <a:lstStyle/>
          <a:p>
            <a:r>
              <a:rPr lang="en-US" dirty="0"/>
              <a:t>Choosing the best adult leaders is critical for a congregational group’s experience at the Gathering</a:t>
            </a:r>
          </a:p>
          <a:p>
            <a:r>
              <a:rPr lang="en-US" dirty="0"/>
              <a:t>Check out pages 10-17 of the Gathering Handbook for tips</a:t>
            </a:r>
          </a:p>
          <a:p>
            <a:r>
              <a:rPr lang="en-US" dirty="0"/>
              <a:t>Consider assets of effective adult leaders</a:t>
            </a:r>
          </a:p>
          <a:p>
            <a:r>
              <a:rPr lang="en-US" dirty="0"/>
              <a:t>Adult leaders </a:t>
            </a:r>
            <a:r>
              <a:rPr lang="en-US" b="1" dirty="0"/>
              <a:t>are not</a:t>
            </a:r>
            <a:r>
              <a:rPr lang="en-US" dirty="0"/>
              <a:t> chaperones. They are actively engaged adults, fully participating, walking alongside and with youth. </a:t>
            </a:r>
          </a:p>
        </p:txBody>
      </p:sp>
      <p:sp>
        <p:nvSpPr>
          <p:cNvPr id="3" name="Title 2">
            <a:extLst>
              <a:ext uri="{FF2B5EF4-FFF2-40B4-BE49-F238E27FC236}">
                <a16:creationId xmlns:a16="http://schemas.microsoft.com/office/drawing/2014/main" id="{D8DBC742-990D-4DEC-8170-758147A3CEE6}"/>
              </a:ext>
            </a:extLst>
          </p:cNvPr>
          <p:cNvSpPr>
            <a:spLocks noGrp="1"/>
          </p:cNvSpPr>
          <p:nvPr>
            <p:ph type="title"/>
          </p:nvPr>
        </p:nvSpPr>
        <p:spPr/>
        <p:txBody>
          <a:bodyPr/>
          <a:lstStyle/>
          <a:p>
            <a:r>
              <a:rPr lang="en-US" dirty="0"/>
              <a:t>Adult Leaders – Choosing and Preparing</a:t>
            </a:r>
          </a:p>
        </p:txBody>
      </p:sp>
      <p:pic>
        <p:nvPicPr>
          <p:cNvPr id="6" name="Picture 5" descr="A group of people standing in front of a curtain&#10;&#10;Description automatically generated">
            <a:extLst>
              <a:ext uri="{FF2B5EF4-FFF2-40B4-BE49-F238E27FC236}">
                <a16:creationId xmlns:a16="http://schemas.microsoft.com/office/drawing/2014/main" id="{C76D8AE2-4BFA-4B8E-A3A1-42A7C8DE5C14}"/>
              </a:ext>
            </a:extLst>
          </p:cNvPr>
          <p:cNvPicPr>
            <a:picLocks noChangeAspect="1"/>
          </p:cNvPicPr>
          <p:nvPr/>
        </p:nvPicPr>
        <p:blipFill>
          <a:blip r:embed="rId2"/>
          <a:stretch>
            <a:fillRect/>
          </a:stretch>
        </p:blipFill>
        <p:spPr>
          <a:xfrm rot="348470">
            <a:off x="7064437" y="1910237"/>
            <a:ext cx="4491147" cy="2994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3586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ctrTitle"/>
          </p:nvPr>
        </p:nvSpPr>
        <p:spPr>
          <a:xfrm>
            <a:off x="1524000" y="819033"/>
            <a:ext cx="9144000" cy="208124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dirty="0"/>
              <a:t>[Insert Synod Here]</a:t>
            </a:r>
            <a:br>
              <a:rPr lang="en-US" dirty="0"/>
            </a:br>
            <a:r>
              <a:rPr lang="en-US" dirty="0"/>
              <a:t>Adult Leader Training</a:t>
            </a:r>
            <a:endParaRPr dirty="0"/>
          </a:p>
        </p:txBody>
      </p:sp>
      <p:sp>
        <p:nvSpPr>
          <p:cNvPr id="80" name="Google Shape;80;p2"/>
          <p:cNvSpPr txBox="1">
            <a:spLocks noGrp="1"/>
          </p:cNvSpPr>
          <p:nvPr>
            <p:ph type="subTitle" idx="1"/>
          </p:nvPr>
        </p:nvSpPr>
        <p:spPr>
          <a:xfrm>
            <a:off x="1524000" y="3220034"/>
            <a:ext cx="9144000" cy="203776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US" dirty="0"/>
              <a:t>[Insert GSC Name Here]</a:t>
            </a:r>
          </a:p>
          <a:p>
            <a:pPr marL="0" lvl="0" indent="0" algn="ctr" rtl="0">
              <a:lnSpc>
                <a:spcPct val="90000"/>
              </a:lnSpc>
              <a:spcBef>
                <a:spcPts val="0"/>
              </a:spcBef>
              <a:spcAft>
                <a:spcPts val="0"/>
              </a:spcAft>
              <a:buClr>
                <a:schemeClr val="lt1"/>
              </a:buClr>
              <a:buSzPts val="2400"/>
              <a:buNone/>
            </a:pPr>
            <a:r>
              <a:rPr lang="en-US" dirty="0"/>
              <a:t>Gathering Synod Coordinator</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482438-3264-4FF6-B515-67DA97B65DE7}"/>
              </a:ext>
            </a:extLst>
          </p:cNvPr>
          <p:cNvSpPr>
            <a:spLocks noGrp="1"/>
          </p:cNvSpPr>
          <p:nvPr>
            <p:ph idx="1"/>
          </p:nvPr>
        </p:nvSpPr>
        <p:spPr>
          <a:xfrm>
            <a:off x="838200" y="1550505"/>
            <a:ext cx="10515600" cy="4361858"/>
          </a:xfrm>
        </p:spPr>
        <p:txBody>
          <a:bodyPr>
            <a:normAutofit/>
          </a:bodyPr>
          <a:lstStyle/>
          <a:p>
            <a:r>
              <a:rPr lang="en-US" dirty="0"/>
              <a:t>Be well-prepared with positive, caring, non-anxious unselfish attitudes</a:t>
            </a:r>
          </a:p>
          <a:p>
            <a:r>
              <a:rPr lang="en-US" dirty="0"/>
              <a:t>Help youth to be engaged, creating a group culture where each person helps each other be the best they can be</a:t>
            </a:r>
          </a:p>
          <a:p>
            <a:r>
              <a:rPr lang="en-US" dirty="0"/>
              <a:t>Lead unselfishly, sometimes helping their group act with grace to let another group (</a:t>
            </a:r>
            <a:r>
              <a:rPr lang="en-US" dirty="0" err="1"/>
              <a:t>ie</a:t>
            </a:r>
            <a:r>
              <a:rPr lang="en-US" dirty="0"/>
              <a:t>.) get better seats, etc.</a:t>
            </a:r>
          </a:p>
          <a:p>
            <a:pPr lvl="1"/>
            <a:r>
              <a:rPr lang="en-US" dirty="0"/>
              <a:t>Then the group can gracefully respond to all they encounter – especially in the moments that things don’t go well. This empowers </a:t>
            </a:r>
            <a:r>
              <a:rPr lang="en-US" i="1" dirty="0"/>
              <a:t>everyone.</a:t>
            </a:r>
            <a:endParaRPr lang="en-US" dirty="0"/>
          </a:p>
          <a:p>
            <a:endParaRPr lang="en-US" dirty="0"/>
          </a:p>
          <a:p>
            <a:endParaRPr lang="en-US" dirty="0"/>
          </a:p>
        </p:txBody>
      </p:sp>
      <p:sp>
        <p:nvSpPr>
          <p:cNvPr id="3" name="Title 2">
            <a:extLst>
              <a:ext uri="{FF2B5EF4-FFF2-40B4-BE49-F238E27FC236}">
                <a16:creationId xmlns:a16="http://schemas.microsoft.com/office/drawing/2014/main" id="{DD2DC4E4-7F37-4372-9A6F-DACEDD3590A0}"/>
              </a:ext>
            </a:extLst>
          </p:cNvPr>
          <p:cNvSpPr>
            <a:spLocks noGrp="1"/>
          </p:cNvSpPr>
          <p:nvPr>
            <p:ph type="title"/>
          </p:nvPr>
        </p:nvSpPr>
        <p:spPr/>
        <p:txBody>
          <a:bodyPr/>
          <a:lstStyle/>
          <a:p>
            <a:r>
              <a:rPr lang="en-US" dirty="0"/>
              <a:t>An effective adult leader will…</a:t>
            </a:r>
          </a:p>
        </p:txBody>
      </p:sp>
    </p:spTree>
    <p:extLst>
      <p:ext uri="{BB962C8B-B14F-4D97-AF65-F5344CB8AC3E}">
        <p14:creationId xmlns:p14="http://schemas.microsoft.com/office/powerpoint/2010/main" val="3305421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610213-2D74-48AB-B38E-5C5ACEFA533F}"/>
              </a:ext>
            </a:extLst>
          </p:cNvPr>
          <p:cNvSpPr>
            <a:spLocks noGrp="1"/>
          </p:cNvSpPr>
          <p:nvPr>
            <p:ph idx="1"/>
          </p:nvPr>
        </p:nvSpPr>
        <p:spPr/>
        <p:txBody>
          <a:bodyPr/>
          <a:lstStyle/>
          <a:p>
            <a:r>
              <a:rPr lang="en-US" dirty="0"/>
              <a:t>Keep checking the website for updates: </a:t>
            </a:r>
          </a:p>
          <a:p>
            <a:r>
              <a:rPr lang="en-US" dirty="0"/>
              <a:t>Use the Getting Ready Materials</a:t>
            </a:r>
          </a:p>
          <a:p>
            <a:r>
              <a:rPr lang="en-US" dirty="0"/>
              <a:t>Sign up for the </a:t>
            </a:r>
            <a:r>
              <a:rPr lang="en-US" dirty="0" err="1"/>
              <a:t>gNews</a:t>
            </a:r>
            <a:r>
              <a:rPr lang="en-US" dirty="0"/>
              <a:t> if you haven’t already. Have parents and adult leaders sign up too! It will keep everyone informed. </a:t>
            </a:r>
          </a:p>
          <a:p>
            <a:r>
              <a:rPr lang="en-US" dirty="0"/>
              <a:t>Prepare yourself and your group for an intentional Gathering experience. </a:t>
            </a:r>
          </a:p>
        </p:txBody>
      </p:sp>
      <p:sp>
        <p:nvSpPr>
          <p:cNvPr id="3" name="Title 2">
            <a:extLst>
              <a:ext uri="{FF2B5EF4-FFF2-40B4-BE49-F238E27FC236}">
                <a16:creationId xmlns:a16="http://schemas.microsoft.com/office/drawing/2014/main" id="{52664451-1D2E-4749-B65D-23DE9861C4C8}"/>
              </a:ext>
            </a:extLst>
          </p:cNvPr>
          <p:cNvSpPr>
            <a:spLocks noGrp="1"/>
          </p:cNvSpPr>
          <p:nvPr>
            <p:ph type="title"/>
          </p:nvPr>
        </p:nvSpPr>
        <p:spPr/>
        <p:txBody>
          <a:bodyPr/>
          <a:lstStyle/>
          <a:p>
            <a:r>
              <a:rPr lang="en-US" dirty="0"/>
              <a:t>Before the Gathering</a:t>
            </a:r>
          </a:p>
        </p:txBody>
      </p:sp>
      <p:pic>
        <p:nvPicPr>
          <p:cNvPr id="5" name="Picture 4" descr="A picture containing meter&#10;&#10;Description automatically generated">
            <a:extLst>
              <a:ext uri="{FF2B5EF4-FFF2-40B4-BE49-F238E27FC236}">
                <a16:creationId xmlns:a16="http://schemas.microsoft.com/office/drawing/2014/main" id="{C4BA28A8-775E-4EBA-901B-CFE30FF95E09}"/>
              </a:ext>
            </a:extLst>
          </p:cNvPr>
          <p:cNvPicPr>
            <a:picLocks noChangeAspect="1"/>
          </p:cNvPicPr>
          <p:nvPr/>
        </p:nvPicPr>
        <p:blipFill>
          <a:blip r:embed="rId2"/>
          <a:stretch>
            <a:fillRect/>
          </a:stretch>
        </p:blipFill>
        <p:spPr>
          <a:xfrm>
            <a:off x="7362217" y="1965871"/>
            <a:ext cx="3657607" cy="487681"/>
          </a:xfrm>
          <a:prstGeom prst="rect">
            <a:avLst/>
          </a:prstGeom>
        </p:spPr>
      </p:pic>
    </p:spTree>
    <p:extLst>
      <p:ext uri="{BB962C8B-B14F-4D97-AF65-F5344CB8AC3E}">
        <p14:creationId xmlns:p14="http://schemas.microsoft.com/office/powerpoint/2010/main" val="1043203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E34248-EC9E-47FB-AF2F-434C4E105162}"/>
              </a:ext>
            </a:extLst>
          </p:cNvPr>
          <p:cNvSpPr>
            <a:spLocks noGrp="1"/>
          </p:cNvSpPr>
          <p:nvPr>
            <p:ph idx="1"/>
          </p:nvPr>
        </p:nvSpPr>
        <p:spPr/>
        <p:txBody>
          <a:bodyPr/>
          <a:lstStyle/>
          <a:p>
            <a:r>
              <a:rPr lang="en-US" dirty="0"/>
              <a:t>Help your group set goals for the Gathering experience that help the group be aware of others’ needs and not just theirs. </a:t>
            </a:r>
          </a:p>
          <a:p>
            <a:pPr lvl="1"/>
            <a:r>
              <a:rPr lang="en-US" dirty="0"/>
              <a:t>Their hearts and minds will be opened to new experiences and a deeper understanding of their faith in life.</a:t>
            </a:r>
          </a:p>
          <a:p>
            <a:r>
              <a:rPr lang="en-US" dirty="0"/>
              <a:t>Use the Getting Ready Materials and include group bonding activities at each meeting, this way they feel comfortable together before they even leave!</a:t>
            </a:r>
          </a:p>
          <a:p>
            <a:r>
              <a:rPr lang="en-US" dirty="0"/>
              <a:t>Use “Preparing our Mindset” as a tool</a:t>
            </a:r>
          </a:p>
          <a:p>
            <a:endParaRPr lang="en-US" dirty="0"/>
          </a:p>
        </p:txBody>
      </p:sp>
      <p:sp>
        <p:nvSpPr>
          <p:cNvPr id="3" name="Title 2">
            <a:extLst>
              <a:ext uri="{FF2B5EF4-FFF2-40B4-BE49-F238E27FC236}">
                <a16:creationId xmlns:a16="http://schemas.microsoft.com/office/drawing/2014/main" id="{4962AA2F-E8A0-49E9-A3BC-8953B3C5A974}"/>
              </a:ext>
            </a:extLst>
          </p:cNvPr>
          <p:cNvSpPr>
            <a:spLocks noGrp="1"/>
          </p:cNvSpPr>
          <p:nvPr>
            <p:ph type="title"/>
          </p:nvPr>
        </p:nvSpPr>
        <p:spPr/>
        <p:txBody>
          <a:bodyPr/>
          <a:lstStyle/>
          <a:p>
            <a:r>
              <a:rPr lang="en-US" dirty="0"/>
              <a:t>Preparing the Group</a:t>
            </a:r>
          </a:p>
        </p:txBody>
      </p:sp>
    </p:spTree>
    <p:extLst>
      <p:ext uri="{BB962C8B-B14F-4D97-AF65-F5344CB8AC3E}">
        <p14:creationId xmlns:p14="http://schemas.microsoft.com/office/powerpoint/2010/main" val="230984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A594-A695-4AAA-971C-2645DAB1A676}"/>
              </a:ext>
            </a:extLst>
          </p:cNvPr>
          <p:cNvSpPr>
            <a:spLocks noGrp="1"/>
          </p:cNvSpPr>
          <p:nvPr>
            <p:ph type="title"/>
          </p:nvPr>
        </p:nvSpPr>
        <p:spPr>
          <a:xfrm>
            <a:off x="838200" y="365125"/>
            <a:ext cx="10515600" cy="1325563"/>
          </a:xfrm>
        </p:spPr>
        <p:txBody>
          <a:bodyPr>
            <a:normAutofit/>
          </a:bodyPr>
          <a:lstStyle/>
          <a:p>
            <a:r>
              <a:rPr lang="en-US" sz="3200" b="1" dirty="0">
                <a:solidFill>
                  <a:srgbClr val="66318E"/>
                </a:solidFill>
              </a:rPr>
              <a:t>Questions? </a:t>
            </a:r>
            <a:r>
              <a:rPr lang="en-US" sz="3200" dirty="0">
                <a:solidFill>
                  <a:srgbClr val="66318E"/>
                </a:solidFill>
              </a:rPr>
              <a:t>Contact your Gathering Synod Coordinator!</a:t>
            </a:r>
          </a:p>
        </p:txBody>
      </p:sp>
      <p:pic>
        <p:nvPicPr>
          <p:cNvPr id="5" name="Picture 4" descr="A picture containing drawing&#10;&#10;Description automatically generated">
            <a:extLst>
              <a:ext uri="{FF2B5EF4-FFF2-40B4-BE49-F238E27FC236}">
                <a16:creationId xmlns:a16="http://schemas.microsoft.com/office/drawing/2014/main" id="{FDB58149-D7D6-4FAC-97F0-91B56F6D273C}"/>
              </a:ext>
            </a:extLst>
          </p:cNvPr>
          <p:cNvPicPr>
            <a:picLocks noChangeAspect="1"/>
          </p:cNvPicPr>
          <p:nvPr/>
        </p:nvPicPr>
        <p:blipFill>
          <a:blip r:embed="rId2"/>
          <a:stretch>
            <a:fillRect/>
          </a:stretch>
        </p:blipFill>
        <p:spPr>
          <a:xfrm>
            <a:off x="970546" y="2041642"/>
            <a:ext cx="513348" cy="51334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D47CFE9-7401-40FC-A351-4627346FED6C}"/>
              </a:ext>
            </a:extLst>
          </p:cNvPr>
          <p:cNvPicPr>
            <a:picLocks noChangeAspect="1"/>
          </p:cNvPicPr>
          <p:nvPr/>
        </p:nvPicPr>
        <p:blipFill>
          <a:blip r:embed="rId3"/>
          <a:stretch>
            <a:fillRect/>
          </a:stretch>
        </p:blipFill>
        <p:spPr>
          <a:xfrm>
            <a:off x="962525" y="2691591"/>
            <a:ext cx="513348" cy="51334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C6229EBC-3887-4C49-BBB2-51DBFDBFE443}"/>
              </a:ext>
            </a:extLst>
          </p:cNvPr>
          <p:cNvPicPr>
            <a:picLocks noChangeAspect="1"/>
          </p:cNvPicPr>
          <p:nvPr/>
        </p:nvPicPr>
        <p:blipFill>
          <a:blip r:embed="rId4"/>
          <a:stretch>
            <a:fillRect/>
          </a:stretch>
        </p:blipFill>
        <p:spPr>
          <a:xfrm>
            <a:off x="962525" y="3325389"/>
            <a:ext cx="513348" cy="513348"/>
          </a:xfrm>
          <a:prstGeom prst="rect">
            <a:avLst/>
          </a:prstGeom>
        </p:spPr>
      </p:pic>
      <p:pic>
        <p:nvPicPr>
          <p:cNvPr id="11" name="Picture 10" descr="A close up of a logo&#10;&#10;Description automatically generated">
            <a:extLst>
              <a:ext uri="{FF2B5EF4-FFF2-40B4-BE49-F238E27FC236}">
                <a16:creationId xmlns:a16="http://schemas.microsoft.com/office/drawing/2014/main" id="{69CBA8DE-34F7-4341-A360-4D3ED2C77868}"/>
              </a:ext>
            </a:extLst>
          </p:cNvPr>
          <p:cNvPicPr>
            <a:picLocks noChangeAspect="1"/>
          </p:cNvPicPr>
          <p:nvPr/>
        </p:nvPicPr>
        <p:blipFill>
          <a:blip r:embed="rId5"/>
          <a:stretch>
            <a:fillRect/>
          </a:stretch>
        </p:blipFill>
        <p:spPr>
          <a:xfrm>
            <a:off x="962525" y="3962794"/>
            <a:ext cx="513348" cy="513348"/>
          </a:xfrm>
          <a:prstGeom prst="rect">
            <a:avLst/>
          </a:prstGeom>
        </p:spPr>
      </p:pic>
      <p:sp>
        <p:nvSpPr>
          <p:cNvPr id="14" name="TextBox 13">
            <a:extLst>
              <a:ext uri="{FF2B5EF4-FFF2-40B4-BE49-F238E27FC236}">
                <a16:creationId xmlns:a16="http://schemas.microsoft.com/office/drawing/2014/main" id="{B8E69B9C-16A3-4FD9-B1FF-B0994736231D}"/>
              </a:ext>
            </a:extLst>
          </p:cNvPr>
          <p:cNvSpPr txBox="1"/>
          <p:nvPr/>
        </p:nvSpPr>
        <p:spPr>
          <a:xfrm>
            <a:off x="1588167" y="2082117"/>
            <a:ext cx="3753854" cy="461665"/>
          </a:xfrm>
          <a:prstGeom prst="rect">
            <a:avLst/>
          </a:prstGeom>
          <a:noFill/>
        </p:spPr>
        <p:txBody>
          <a:bodyPr wrap="square" rtlCol="0">
            <a:spAutoFit/>
          </a:bodyPr>
          <a:lstStyle/>
          <a:p>
            <a:r>
              <a:rPr lang="en-US" sz="2400" b="1" dirty="0">
                <a:solidFill>
                  <a:srgbClr val="66318E"/>
                </a:solidFill>
                <a:latin typeface="Glacial Indifference" pitchFamily="50" charset="0"/>
                <a:ea typeface="Source Sans Pro" panose="020B0503030403020204" pitchFamily="34" charset="0"/>
              </a:rPr>
              <a:t>FB.com/</a:t>
            </a:r>
            <a:r>
              <a:rPr lang="en-US" sz="2400" b="1" dirty="0" err="1">
                <a:solidFill>
                  <a:srgbClr val="66318E"/>
                </a:solidFill>
                <a:latin typeface="Glacial Indifference" pitchFamily="50" charset="0"/>
                <a:ea typeface="Source Sans Pro" panose="020B0503030403020204" pitchFamily="34" charset="0"/>
              </a:rPr>
              <a:t>YouthGathering</a:t>
            </a:r>
            <a:endParaRPr lang="en-US" sz="2400" b="1" dirty="0">
              <a:solidFill>
                <a:srgbClr val="66318E"/>
              </a:solidFill>
              <a:latin typeface="Glacial Indifference" pitchFamily="50" charset="0"/>
              <a:ea typeface="Source Sans Pro" panose="020B0503030403020204" pitchFamily="34" charset="0"/>
            </a:endParaRPr>
          </a:p>
        </p:txBody>
      </p:sp>
      <p:sp>
        <p:nvSpPr>
          <p:cNvPr id="16" name="TextBox 15">
            <a:extLst>
              <a:ext uri="{FF2B5EF4-FFF2-40B4-BE49-F238E27FC236}">
                <a16:creationId xmlns:a16="http://schemas.microsoft.com/office/drawing/2014/main" id="{426CF27C-C120-4CC7-86BF-DDAAD65F82D0}"/>
              </a:ext>
            </a:extLst>
          </p:cNvPr>
          <p:cNvSpPr txBox="1"/>
          <p:nvPr/>
        </p:nvSpPr>
        <p:spPr>
          <a:xfrm>
            <a:off x="1576135" y="2682137"/>
            <a:ext cx="2610854" cy="461665"/>
          </a:xfrm>
          <a:prstGeom prst="rect">
            <a:avLst/>
          </a:prstGeom>
          <a:noFill/>
        </p:spPr>
        <p:txBody>
          <a:bodyPr wrap="square" rtlCol="0">
            <a:spAutoFit/>
          </a:bodyPr>
          <a:lstStyle/>
          <a:p>
            <a:r>
              <a:rPr lang="en-US" sz="2400" b="1" dirty="0">
                <a:solidFill>
                  <a:srgbClr val="66318E"/>
                </a:solidFill>
                <a:latin typeface="Glacial Indifference" pitchFamily="50" charset="0"/>
                <a:ea typeface="Source Sans Pro" panose="020B0503030403020204" pitchFamily="34" charset="0"/>
              </a:rPr>
              <a:t>@</a:t>
            </a:r>
            <a:r>
              <a:rPr lang="en-US" sz="2400" b="1" dirty="0" err="1">
                <a:solidFill>
                  <a:srgbClr val="66318E"/>
                </a:solidFill>
                <a:latin typeface="Glacial Indifference" pitchFamily="50" charset="0"/>
                <a:ea typeface="Source Sans Pro" panose="020B0503030403020204" pitchFamily="34" charset="0"/>
              </a:rPr>
              <a:t>elcagathering</a:t>
            </a:r>
            <a:endParaRPr lang="en-US" sz="2400" b="1" dirty="0">
              <a:solidFill>
                <a:srgbClr val="66318E"/>
              </a:solidFill>
              <a:latin typeface="Glacial Indifference" pitchFamily="50" charset="0"/>
              <a:ea typeface="Source Sans Pro" panose="020B0503030403020204" pitchFamily="34" charset="0"/>
            </a:endParaRPr>
          </a:p>
        </p:txBody>
      </p:sp>
      <p:sp>
        <p:nvSpPr>
          <p:cNvPr id="17" name="TextBox 16">
            <a:extLst>
              <a:ext uri="{FF2B5EF4-FFF2-40B4-BE49-F238E27FC236}">
                <a16:creationId xmlns:a16="http://schemas.microsoft.com/office/drawing/2014/main" id="{C83036E6-8FFD-4A83-887E-8D7761E3827E}"/>
              </a:ext>
            </a:extLst>
          </p:cNvPr>
          <p:cNvSpPr txBox="1"/>
          <p:nvPr/>
        </p:nvSpPr>
        <p:spPr>
          <a:xfrm>
            <a:off x="1595271" y="3348945"/>
            <a:ext cx="2394286" cy="461665"/>
          </a:xfrm>
          <a:prstGeom prst="rect">
            <a:avLst/>
          </a:prstGeom>
          <a:noFill/>
        </p:spPr>
        <p:txBody>
          <a:bodyPr wrap="square" rtlCol="0">
            <a:spAutoFit/>
          </a:bodyPr>
          <a:lstStyle/>
          <a:p>
            <a:r>
              <a:rPr lang="en-US" sz="2400" b="1" dirty="0">
                <a:solidFill>
                  <a:srgbClr val="66318E"/>
                </a:solidFill>
                <a:latin typeface="Glacial Indifference" pitchFamily="50" charset="0"/>
                <a:ea typeface="Source Sans Pro" panose="020B0503030403020204" pitchFamily="34" charset="0"/>
              </a:rPr>
              <a:t>@</a:t>
            </a:r>
            <a:r>
              <a:rPr lang="en-US" sz="2400" b="1" dirty="0" err="1">
                <a:solidFill>
                  <a:srgbClr val="66318E"/>
                </a:solidFill>
                <a:latin typeface="Glacial Indifference" pitchFamily="50" charset="0"/>
                <a:ea typeface="Source Sans Pro" panose="020B0503030403020204" pitchFamily="34" charset="0"/>
              </a:rPr>
              <a:t>elcagathering</a:t>
            </a:r>
            <a:r>
              <a:rPr lang="en-US" sz="2400" b="1" dirty="0">
                <a:solidFill>
                  <a:srgbClr val="66318E"/>
                </a:solidFill>
                <a:latin typeface="Glacial Indifference" pitchFamily="50" charset="0"/>
                <a:ea typeface="Source Sans Pro" panose="020B0503030403020204" pitchFamily="34" charset="0"/>
              </a:rPr>
              <a:t>   </a:t>
            </a:r>
          </a:p>
        </p:txBody>
      </p:sp>
      <p:sp>
        <p:nvSpPr>
          <p:cNvPr id="18" name="TextBox 17">
            <a:extLst>
              <a:ext uri="{FF2B5EF4-FFF2-40B4-BE49-F238E27FC236}">
                <a16:creationId xmlns:a16="http://schemas.microsoft.com/office/drawing/2014/main" id="{9AEA7C09-1A57-43BA-ADAD-73DC09136FC7}"/>
              </a:ext>
            </a:extLst>
          </p:cNvPr>
          <p:cNvSpPr txBox="1"/>
          <p:nvPr/>
        </p:nvSpPr>
        <p:spPr>
          <a:xfrm>
            <a:off x="1602206" y="3969447"/>
            <a:ext cx="2394286" cy="461665"/>
          </a:xfrm>
          <a:prstGeom prst="rect">
            <a:avLst/>
          </a:prstGeom>
          <a:noFill/>
        </p:spPr>
        <p:txBody>
          <a:bodyPr wrap="square" rtlCol="0">
            <a:spAutoFit/>
          </a:bodyPr>
          <a:lstStyle/>
          <a:p>
            <a:r>
              <a:rPr lang="en-US" sz="2400" b="1" dirty="0">
                <a:solidFill>
                  <a:srgbClr val="66318E"/>
                </a:solidFill>
                <a:latin typeface="Glacial Indifference" pitchFamily="50" charset="0"/>
                <a:ea typeface="Source Sans Pro" panose="020B0503030403020204" pitchFamily="34" charset="0"/>
              </a:rPr>
              <a:t>@</a:t>
            </a:r>
            <a:r>
              <a:rPr lang="en-US" sz="2400" b="1" dirty="0" err="1">
                <a:solidFill>
                  <a:srgbClr val="66318E"/>
                </a:solidFill>
                <a:latin typeface="Glacial Indifference" pitchFamily="50" charset="0"/>
                <a:ea typeface="Source Sans Pro" panose="020B0503030403020204" pitchFamily="34" charset="0"/>
              </a:rPr>
              <a:t>elcagathering</a:t>
            </a:r>
            <a:r>
              <a:rPr lang="en-US" sz="2400" b="1" dirty="0">
                <a:solidFill>
                  <a:srgbClr val="66318E"/>
                </a:solidFill>
                <a:latin typeface="Glacial Indifference" pitchFamily="50" charset="0"/>
                <a:ea typeface="Source Sans Pro" panose="020B0503030403020204" pitchFamily="34" charset="0"/>
              </a:rPr>
              <a:t>   </a:t>
            </a:r>
          </a:p>
        </p:txBody>
      </p:sp>
      <p:cxnSp>
        <p:nvCxnSpPr>
          <p:cNvPr id="20" name="Straight Connector 19">
            <a:extLst>
              <a:ext uri="{FF2B5EF4-FFF2-40B4-BE49-F238E27FC236}">
                <a16:creationId xmlns:a16="http://schemas.microsoft.com/office/drawing/2014/main" id="{B6809947-5B8F-48BE-BF40-909965BAFE85}"/>
              </a:ext>
            </a:extLst>
          </p:cNvPr>
          <p:cNvCxnSpPr>
            <a:cxnSpLocks/>
          </p:cNvCxnSpPr>
          <p:nvPr/>
        </p:nvCxnSpPr>
        <p:spPr>
          <a:xfrm>
            <a:off x="5642810" y="1832703"/>
            <a:ext cx="0" cy="3759770"/>
          </a:xfrm>
          <a:prstGeom prst="line">
            <a:avLst/>
          </a:prstGeom>
          <a:ln>
            <a:solidFill>
              <a:schemeClr val="tx1"/>
            </a:solidFill>
          </a:ln>
          <a:effectLst/>
        </p:spPr>
        <p:style>
          <a:lnRef idx="3">
            <a:schemeClr val="dk1"/>
          </a:lnRef>
          <a:fillRef idx="0">
            <a:schemeClr val="dk1"/>
          </a:fillRef>
          <a:effectRef idx="2">
            <a:schemeClr val="dk1"/>
          </a:effectRef>
          <a:fontRef idx="minor">
            <a:schemeClr val="tx1"/>
          </a:fontRef>
        </p:style>
      </p:cxnSp>
      <p:pic>
        <p:nvPicPr>
          <p:cNvPr id="24" name="Picture 23" descr="A picture containing sitting, room, red&#10;&#10;Description automatically generated">
            <a:extLst>
              <a:ext uri="{FF2B5EF4-FFF2-40B4-BE49-F238E27FC236}">
                <a16:creationId xmlns:a16="http://schemas.microsoft.com/office/drawing/2014/main" id="{B9F692D5-664B-483F-A079-18AF183219CC}"/>
              </a:ext>
            </a:extLst>
          </p:cNvPr>
          <p:cNvPicPr>
            <a:picLocks noChangeAspect="1"/>
          </p:cNvPicPr>
          <p:nvPr/>
        </p:nvPicPr>
        <p:blipFill>
          <a:blip r:embed="rId6"/>
          <a:stretch>
            <a:fillRect/>
          </a:stretch>
        </p:blipFill>
        <p:spPr>
          <a:xfrm>
            <a:off x="481264" y="6104676"/>
            <a:ext cx="3850106" cy="502275"/>
          </a:xfrm>
          <a:prstGeom prst="rect">
            <a:avLst/>
          </a:prstGeom>
        </p:spPr>
      </p:pic>
      <p:pic>
        <p:nvPicPr>
          <p:cNvPr id="4" name="Picture 3" descr="A picture containing meter&#10;&#10;Description automatically generated">
            <a:extLst>
              <a:ext uri="{FF2B5EF4-FFF2-40B4-BE49-F238E27FC236}">
                <a16:creationId xmlns:a16="http://schemas.microsoft.com/office/drawing/2014/main" id="{391B6547-3819-4EBE-98C4-D88F6DD6F667}"/>
              </a:ext>
            </a:extLst>
          </p:cNvPr>
          <p:cNvPicPr>
            <a:picLocks noChangeAspect="1"/>
          </p:cNvPicPr>
          <p:nvPr/>
        </p:nvPicPr>
        <p:blipFill>
          <a:blip r:embed="rId7"/>
          <a:stretch>
            <a:fillRect/>
          </a:stretch>
        </p:blipFill>
        <p:spPr>
          <a:xfrm>
            <a:off x="962525" y="4849992"/>
            <a:ext cx="3657607" cy="487681"/>
          </a:xfrm>
          <a:prstGeom prst="rect">
            <a:avLst/>
          </a:prstGeom>
        </p:spPr>
      </p:pic>
      <p:sp>
        <p:nvSpPr>
          <p:cNvPr id="21" name="TextBox 20">
            <a:extLst>
              <a:ext uri="{FF2B5EF4-FFF2-40B4-BE49-F238E27FC236}">
                <a16:creationId xmlns:a16="http://schemas.microsoft.com/office/drawing/2014/main" id="{202F893A-3BE2-4DBF-AA61-E4B44E870590}"/>
              </a:ext>
            </a:extLst>
          </p:cNvPr>
          <p:cNvSpPr txBox="1"/>
          <p:nvPr/>
        </p:nvSpPr>
        <p:spPr>
          <a:xfrm>
            <a:off x="6552494" y="2629537"/>
            <a:ext cx="4801689" cy="461665"/>
          </a:xfrm>
          <a:prstGeom prst="rect">
            <a:avLst/>
          </a:prstGeom>
          <a:noFill/>
        </p:spPr>
        <p:txBody>
          <a:bodyPr wrap="square" rtlCol="0">
            <a:spAutoFit/>
          </a:bodyPr>
          <a:lstStyle/>
          <a:p>
            <a:r>
              <a:rPr lang="en-US" sz="2400" b="1" dirty="0">
                <a:solidFill>
                  <a:srgbClr val="66318E"/>
                </a:solidFill>
                <a:latin typeface="Glacial Indifference" pitchFamily="50" charset="0"/>
                <a:ea typeface="Source Sans Pro" panose="020B0503030403020204" pitchFamily="34" charset="0"/>
              </a:rPr>
              <a:t>[Insert GSC Name Here]</a:t>
            </a:r>
          </a:p>
        </p:txBody>
      </p:sp>
      <p:sp>
        <p:nvSpPr>
          <p:cNvPr id="22" name="TextBox 21">
            <a:extLst>
              <a:ext uri="{FF2B5EF4-FFF2-40B4-BE49-F238E27FC236}">
                <a16:creationId xmlns:a16="http://schemas.microsoft.com/office/drawing/2014/main" id="{2215C7CB-73BC-4F30-9915-5742D17AA6D3}"/>
              </a:ext>
            </a:extLst>
          </p:cNvPr>
          <p:cNvSpPr txBox="1"/>
          <p:nvPr/>
        </p:nvSpPr>
        <p:spPr>
          <a:xfrm>
            <a:off x="6555414" y="3245437"/>
            <a:ext cx="4801689" cy="830997"/>
          </a:xfrm>
          <a:prstGeom prst="rect">
            <a:avLst/>
          </a:prstGeom>
          <a:noFill/>
        </p:spPr>
        <p:txBody>
          <a:bodyPr wrap="square" rtlCol="0">
            <a:spAutoFit/>
          </a:bodyPr>
          <a:lstStyle/>
          <a:p>
            <a:r>
              <a:rPr lang="en-US" sz="2400" dirty="0">
                <a:solidFill>
                  <a:srgbClr val="66318E"/>
                </a:solidFill>
                <a:latin typeface="Glacial Indifference" pitchFamily="50" charset="0"/>
                <a:ea typeface="Source Sans Pro" panose="020B0503030403020204" pitchFamily="34" charset="0"/>
              </a:rPr>
              <a:t>Insert Email</a:t>
            </a:r>
          </a:p>
          <a:p>
            <a:r>
              <a:rPr lang="en-US" sz="2400" dirty="0">
                <a:solidFill>
                  <a:srgbClr val="66318E"/>
                </a:solidFill>
                <a:latin typeface="Glacial Indifference" pitchFamily="50" charset="0"/>
                <a:ea typeface="Source Sans Pro" panose="020B0503030403020204" pitchFamily="34" charset="0"/>
              </a:rPr>
              <a:t>Insert Phone Number</a:t>
            </a:r>
          </a:p>
        </p:txBody>
      </p:sp>
    </p:spTree>
    <p:extLst>
      <p:ext uri="{BB962C8B-B14F-4D97-AF65-F5344CB8AC3E}">
        <p14:creationId xmlns:p14="http://schemas.microsoft.com/office/powerpoint/2010/main" val="331235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Arial"/>
              <a:buNone/>
            </a:pPr>
            <a:r>
              <a:rPr lang="en-US" dirty="0"/>
              <a:t>WELCOME!</a:t>
            </a:r>
            <a:endParaRPr dirty="0"/>
          </a:p>
        </p:txBody>
      </p:sp>
      <p:sp>
        <p:nvSpPr>
          <p:cNvPr id="4" name="Content Placeholder 1">
            <a:extLst>
              <a:ext uri="{FF2B5EF4-FFF2-40B4-BE49-F238E27FC236}">
                <a16:creationId xmlns:a16="http://schemas.microsoft.com/office/drawing/2014/main" id="{BF0CBCEA-9874-4F09-9B4F-1DCB11EA04BF}"/>
              </a:ext>
            </a:extLst>
          </p:cNvPr>
          <p:cNvSpPr txBox="1">
            <a:spLocks/>
          </p:cNvSpPr>
          <p:nvPr/>
        </p:nvSpPr>
        <p:spPr>
          <a:xfrm>
            <a:off x="838201" y="2050054"/>
            <a:ext cx="5645150" cy="283944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Who has never been to the Gathering before? </a:t>
            </a:r>
          </a:p>
          <a:p>
            <a:r>
              <a:rPr lang="en-US"/>
              <a:t>Who has been 2 or more times? </a:t>
            </a:r>
          </a:p>
          <a:p>
            <a:r>
              <a:rPr lang="en-US"/>
              <a:t>Are you an Adult Leader?</a:t>
            </a:r>
          </a:p>
          <a:p>
            <a:r>
              <a:rPr lang="en-US"/>
              <a:t>Are you the Primary Adult Leader?</a:t>
            </a:r>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7DBC5CC9-70F2-40AF-B063-BD61886CD908}"/>
              </a:ext>
            </a:extLst>
          </p:cNvPr>
          <p:cNvPicPr>
            <a:picLocks noChangeAspect="1"/>
          </p:cNvPicPr>
          <p:nvPr/>
        </p:nvPicPr>
        <p:blipFill rotWithShape="1">
          <a:blip r:embed="rId3"/>
          <a:srcRect l="9084" r="17433"/>
          <a:stretch/>
        </p:blipFill>
        <p:spPr>
          <a:xfrm rot="359495">
            <a:off x="6704408" y="730668"/>
            <a:ext cx="4950898" cy="449462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26E19C1-F8E2-45FD-8256-935E69423C08}"/>
              </a:ext>
            </a:extLst>
          </p:cNvPr>
          <p:cNvSpPr txBox="1">
            <a:spLocks/>
          </p:cNvSpPr>
          <p:nvPr/>
        </p:nvSpPr>
        <p:spPr>
          <a:xfrm>
            <a:off x="6889387" y="1739128"/>
            <a:ext cx="4467726" cy="330912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General Gathering Information</a:t>
            </a:r>
          </a:p>
          <a:p>
            <a:r>
              <a:rPr lang="en-US"/>
              <a:t>Registration</a:t>
            </a:r>
          </a:p>
          <a:p>
            <a:r>
              <a:rPr lang="en-US"/>
              <a:t>Getting Ready (before the Gathering)</a:t>
            </a:r>
          </a:p>
          <a:p>
            <a:r>
              <a:rPr lang="en-US"/>
              <a:t>Choosing Adult Leaders</a:t>
            </a:r>
          </a:p>
          <a:p>
            <a:r>
              <a:rPr lang="en-US"/>
              <a:t>Resources</a:t>
            </a:r>
            <a:endParaRPr lang="en-US" dirty="0"/>
          </a:p>
        </p:txBody>
      </p:sp>
      <p:sp>
        <p:nvSpPr>
          <p:cNvPr id="5" name="Title 2">
            <a:extLst>
              <a:ext uri="{FF2B5EF4-FFF2-40B4-BE49-F238E27FC236}">
                <a16:creationId xmlns:a16="http://schemas.microsoft.com/office/drawing/2014/main" id="{03446EF6-68A6-4994-9192-19A9D3943106}"/>
              </a:ext>
            </a:extLst>
          </p:cNvPr>
          <p:cNvSpPr>
            <a:spLocks noGrp="1"/>
          </p:cNvSpPr>
          <p:nvPr>
            <p:ph type="title"/>
          </p:nvPr>
        </p:nvSpPr>
        <p:spPr>
          <a:xfrm>
            <a:off x="6613358" y="681037"/>
            <a:ext cx="3905117" cy="1325563"/>
          </a:xfrm>
        </p:spPr>
        <p:txBody>
          <a:bodyPr/>
          <a:lstStyle/>
          <a:p>
            <a:r>
              <a:rPr lang="en-US" dirty="0"/>
              <a:t>Agenda</a:t>
            </a:r>
          </a:p>
        </p:txBody>
      </p:sp>
      <p:pic>
        <p:nvPicPr>
          <p:cNvPr id="6" name="Picture 5" descr="A group of people sitting in front of a crowd&#10;&#10;Description automatically generated">
            <a:extLst>
              <a:ext uri="{FF2B5EF4-FFF2-40B4-BE49-F238E27FC236}">
                <a16:creationId xmlns:a16="http://schemas.microsoft.com/office/drawing/2014/main" id="{460813D3-C7A2-4CC2-805F-A94D0A372BDA}"/>
              </a:ext>
            </a:extLst>
          </p:cNvPr>
          <p:cNvPicPr>
            <a:picLocks noChangeAspect="1"/>
          </p:cNvPicPr>
          <p:nvPr/>
        </p:nvPicPr>
        <p:blipFill>
          <a:blip r:embed="rId2"/>
          <a:stretch>
            <a:fillRect/>
          </a:stretch>
        </p:blipFill>
        <p:spPr>
          <a:xfrm rot="21088453">
            <a:off x="539749" y="1206499"/>
            <a:ext cx="5505450" cy="367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841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6CB1A-BB87-416E-A026-34C6E86A5C53}"/>
              </a:ext>
            </a:extLst>
          </p:cNvPr>
          <p:cNvSpPr txBox="1"/>
          <p:nvPr/>
        </p:nvSpPr>
        <p:spPr>
          <a:xfrm>
            <a:off x="1248228" y="6133253"/>
            <a:ext cx="9521371" cy="400110"/>
          </a:xfrm>
          <a:prstGeom prst="rect">
            <a:avLst/>
          </a:prstGeom>
          <a:noFill/>
        </p:spPr>
        <p:txBody>
          <a:bodyPr wrap="square" rtlCol="0">
            <a:spAutoFit/>
          </a:bodyPr>
          <a:lstStyle/>
          <a:p>
            <a:pPr algn="ctr"/>
            <a:r>
              <a:rPr lang="en-US" sz="2000" i="1" dirty="0">
                <a:solidFill>
                  <a:schemeClr val="bg1"/>
                </a:solidFill>
                <a:latin typeface="Source Sans Pro" panose="020B0503030403020204" pitchFamily="34" charset="0"/>
                <a:ea typeface="Source Sans Pro" panose="020B0503030403020204" pitchFamily="34" charset="0"/>
              </a:rPr>
              <a:t>To watch the 2022 Gathering promotional video, click on the logo.</a:t>
            </a:r>
          </a:p>
        </p:txBody>
      </p:sp>
      <p:pic>
        <p:nvPicPr>
          <p:cNvPr id="3" name="Picture 2" descr="Logo&#10;&#10;Description automatically generated">
            <a:hlinkClick r:id="rId3"/>
            <a:extLst>
              <a:ext uri="{FF2B5EF4-FFF2-40B4-BE49-F238E27FC236}">
                <a16:creationId xmlns:a16="http://schemas.microsoft.com/office/drawing/2014/main" id="{DBD5C62A-9EB7-40ED-AF80-D35645502C4F}"/>
              </a:ext>
            </a:extLst>
          </p:cNvPr>
          <p:cNvPicPr>
            <a:picLocks noChangeAspect="1"/>
          </p:cNvPicPr>
          <p:nvPr/>
        </p:nvPicPr>
        <p:blipFill>
          <a:blip r:embed="rId4"/>
          <a:stretch>
            <a:fillRect/>
          </a:stretch>
        </p:blipFill>
        <p:spPr>
          <a:xfrm>
            <a:off x="2656783" y="1904745"/>
            <a:ext cx="6878434" cy="2864570"/>
          </a:xfrm>
          <a:prstGeom prst="rect">
            <a:avLst/>
          </a:prstGeom>
        </p:spPr>
      </p:pic>
    </p:spTree>
    <p:extLst>
      <p:ext uri="{BB962C8B-B14F-4D97-AF65-F5344CB8AC3E}">
        <p14:creationId xmlns:p14="http://schemas.microsoft.com/office/powerpoint/2010/main" val="16425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18A6E5-2818-4231-8135-141F0121FFE4}"/>
              </a:ext>
            </a:extLst>
          </p:cNvPr>
          <p:cNvSpPr>
            <a:spLocks noGrp="1"/>
          </p:cNvSpPr>
          <p:nvPr>
            <p:ph type="body" idx="1"/>
          </p:nvPr>
        </p:nvSpPr>
        <p:spPr>
          <a:xfrm>
            <a:off x="838200" y="1567573"/>
            <a:ext cx="10515600" cy="4351338"/>
          </a:xfrm>
        </p:spPr>
        <p:txBody>
          <a:bodyPr/>
          <a:lstStyle/>
          <a:p>
            <a:pPr marL="0" indent="0">
              <a:buNone/>
            </a:pPr>
            <a:r>
              <a:rPr lang="en-US" baseline="30000" dirty="0"/>
              <a:t>19</a:t>
            </a:r>
            <a:r>
              <a:rPr lang="en-US" dirty="0"/>
              <a:t>I want you to know all about Christ’s love, although it is too wonderful to be measured. Then your lives will be filled with all that God is. (Ephesians 3:14-21 CEV) </a:t>
            </a:r>
          </a:p>
          <a:p>
            <a:pPr marL="0" indent="0">
              <a:buNone/>
            </a:pPr>
            <a:br>
              <a:rPr lang="en-US" dirty="0"/>
            </a:br>
            <a:r>
              <a:rPr lang="en-US" dirty="0"/>
              <a:t>We are bound. Bound by our sin, by the expectations of others, by poverty, by -isms that try to divide us, and so much more. We want young people to imagine the boundlessness of God. What are the stories of God’s people, both in Scripture and modern-day, that share the awe and wonder of just how vast our God is? What does it mean, what does it look and feel like to live a life “filled with all that God is”? </a:t>
            </a:r>
          </a:p>
          <a:p>
            <a:pPr marL="114300" indent="0">
              <a:buNone/>
            </a:pPr>
            <a:endParaRPr lang="en-US" dirty="0"/>
          </a:p>
        </p:txBody>
      </p:sp>
      <p:sp>
        <p:nvSpPr>
          <p:cNvPr id="3" name="Title 2">
            <a:extLst>
              <a:ext uri="{FF2B5EF4-FFF2-40B4-BE49-F238E27FC236}">
                <a16:creationId xmlns:a16="http://schemas.microsoft.com/office/drawing/2014/main" id="{F002CED3-1787-4CF8-A461-1F9314FC3285}"/>
              </a:ext>
            </a:extLst>
          </p:cNvPr>
          <p:cNvSpPr>
            <a:spLocks noGrp="1"/>
          </p:cNvSpPr>
          <p:nvPr>
            <p:ph type="title"/>
          </p:nvPr>
        </p:nvSpPr>
        <p:spPr/>
        <p:txBody>
          <a:bodyPr/>
          <a:lstStyle/>
          <a:p>
            <a:r>
              <a:rPr lang="en-US" dirty="0"/>
              <a:t>2022 Theme</a:t>
            </a:r>
            <a:br>
              <a:rPr lang="en-US" dirty="0"/>
            </a:br>
            <a:r>
              <a:rPr lang="en-US" b="1" dirty="0"/>
              <a:t>boundless: God beyond measure</a:t>
            </a:r>
            <a:endParaRPr lang="en-US" dirty="0"/>
          </a:p>
        </p:txBody>
      </p:sp>
    </p:spTree>
    <p:extLst>
      <p:ext uri="{BB962C8B-B14F-4D97-AF65-F5344CB8AC3E}">
        <p14:creationId xmlns:p14="http://schemas.microsoft.com/office/powerpoint/2010/main" val="159999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2658B02-229A-4828-B20C-F224FEA5FD77}"/>
              </a:ext>
            </a:extLst>
          </p:cNvPr>
          <p:cNvSpPr>
            <a:spLocks noGrp="1"/>
          </p:cNvSpPr>
          <p:nvPr>
            <p:ph type="title"/>
          </p:nvPr>
        </p:nvSpPr>
        <p:spPr>
          <a:xfrm>
            <a:off x="7150100" y="406892"/>
            <a:ext cx="3006066" cy="1325563"/>
          </a:xfrm>
        </p:spPr>
        <p:txBody>
          <a:bodyPr/>
          <a:lstStyle/>
          <a:p>
            <a:r>
              <a:rPr lang="en-US" dirty="0"/>
              <a:t>Mission</a:t>
            </a:r>
          </a:p>
        </p:txBody>
      </p:sp>
      <p:sp>
        <p:nvSpPr>
          <p:cNvPr id="5" name="Content Placeholder 19">
            <a:extLst>
              <a:ext uri="{FF2B5EF4-FFF2-40B4-BE49-F238E27FC236}">
                <a16:creationId xmlns:a16="http://schemas.microsoft.com/office/drawing/2014/main" id="{ED1712EF-4169-4335-A9F0-485ECE414775}"/>
              </a:ext>
            </a:extLst>
          </p:cNvPr>
          <p:cNvSpPr txBox="1">
            <a:spLocks/>
          </p:cNvSpPr>
          <p:nvPr/>
        </p:nvSpPr>
        <p:spPr>
          <a:xfrm>
            <a:off x="7150100" y="1573270"/>
            <a:ext cx="4328783" cy="37114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b="1"/>
              <a:t>Faith formation in teens</a:t>
            </a:r>
          </a:p>
          <a:p>
            <a:r>
              <a:rPr lang="en-US"/>
              <a:t>Worship</a:t>
            </a:r>
          </a:p>
          <a:p>
            <a:r>
              <a:rPr lang="en-US"/>
              <a:t>Interactive learning</a:t>
            </a:r>
          </a:p>
          <a:p>
            <a:r>
              <a:rPr lang="en-US"/>
              <a:t>Bible study</a:t>
            </a:r>
          </a:p>
          <a:p>
            <a:r>
              <a:rPr lang="en-US"/>
              <a:t>Service</a:t>
            </a:r>
          </a:p>
          <a:p>
            <a:r>
              <a:rPr lang="en-US"/>
              <a:t>Fellowship</a:t>
            </a:r>
            <a:endParaRPr lang="en-US" dirty="0"/>
          </a:p>
        </p:txBody>
      </p:sp>
      <p:pic>
        <p:nvPicPr>
          <p:cNvPr id="6" name="Picture 5" descr="A group of people standing in front of a window&#10;&#10;Description automatically generated">
            <a:extLst>
              <a:ext uri="{FF2B5EF4-FFF2-40B4-BE49-F238E27FC236}">
                <a16:creationId xmlns:a16="http://schemas.microsoft.com/office/drawing/2014/main" id="{069951A1-A3B3-4115-B974-6CB16BB9225C}"/>
              </a:ext>
            </a:extLst>
          </p:cNvPr>
          <p:cNvPicPr>
            <a:picLocks noChangeAspect="1"/>
          </p:cNvPicPr>
          <p:nvPr/>
        </p:nvPicPr>
        <p:blipFill>
          <a:blip r:embed="rId2"/>
          <a:stretch>
            <a:fillRect/>
          </a:stretch>
        </p:blipFill>
        <p:spPr>
          <a:xfrm rot="21353848">
            <a:off x="654342" y="1132627"/>
            <a:ext cx="5593845" cy="37292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6626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4526B321-A65C-4426-9FC5-88684FAAD1AB}"/>
              </a:ext>
            </a:extLst>
          </p:cNvPr>
          <p:cNvSpPr txBox="1">
            <a:spLocks/>
          </p:cNvSpPr>
          <p:nvPr/>
        </p:nvSpPr>
        <p:spPr>
          <a:xfrm>
            <a:off x="5669576" y="1231178"/>
            <a:ext cx="5482107" cy="4012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sz="2600" dirty="0"/>
              <a:t>Affirmed and challenged in their faith</a:t>
            </a:r>
          </a:p>
        </p:txBody>
      </p:sp>
      <p:pic>
        <p:nvPicPr>
          <p:cNvPr id="5" name="Picture 4" descr="A close up of a logo&#10;&#10;Description automatically generated">
            <a:extLst>
              <a:ext uri="{FF2B5EF4-FFF2-40B4-BE49-F238E27FC236}">
                <a16:creationId xmlns:a16="http://schemas.microsoft.com/office/drawing/2014/main" id="{6A9B705A-F3AB-4B0B-A4EE-9EEC3AA77D89}"/>
              </a:ext>
            </a:extLst>
          </p:cNvPr>
          <p:cNvPicPr>
            <a:picLocks noChangeAspect="1"/>
          </p:cNvPicPr>
          <p:nvPr/>
        </p:nvPicPr>
        <p:blipFill>
          <a:blip r:embed="rId2"/>
          <a:stretch>
            <a:fillRect/>
          </a:stretch>
        </p:blipFill>
        <p:spPr>
          <a:xfrm>
            <a:off x="4795962" y="3002172"/>
            <a:ext cx="687457" cy="68745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63FE1FF-3700-4A7B-9F99-71AFC0ECA3F8}"/>
              </a:ext>
            </a:extLst>
          </p:cNvPr>
          <p:cNvPicPr>
            <a:picLocks noChangeAspect="1"/>
          </p:cNvPicPr>
          <p:nvPr/>
        </p:nvPicPr>
        <p:blipFill>
          <a:blip r:embed="rId3"/>
          <a:stretch>
            <a:fillRect/>
          </a:stretch>
        </p:blipFill>
        <p:spPr>
          <a:xfrm>
            <a:off x="4795962" y="3913464"/>
            <a:ext cx="641283" cy="641283"/>
          </a:xfrm>
          <a:prstGeom prst="rect">
            <a:avLst/>
          </a:prstGeom>
        </p:spPr>
      </p:pic>
      <p:pic>
        <p:nvPicPr>
          <p:cNvPr id="7" name="Picture 6" descr="A picture containing hat&#10;&#10;Description automatically generated">
            <a:extLst>
              <a:ext uri="{FF2B5EF4-FFF2-40B4-BE49-F238E27FC236}">
                <a16:creationId xmlns:a16="http://schemas.microsoft.com/office/drawing/2014/main" id="{614D66B9-4735-471E-B4FD-33106BF61DC0}"/>
              </a:ext>
            </a:extLst>
          </p:cNvPr>
          <p:cNvPicPr>
            <a:picLocks noChangeAspect="1"/>
          </p:cNvPicPr>
          <p:nvPr/>
        </p:nvPicPr>
        <p:blipFill>
          <a:blip r:embed="rId4"/>
          <a:stretch>
            <a:fillRect/>
          </a:stretch>
        </p:blipFill>
        <p:spPr>
          <a:xfrm>
            <a:off x="4792743" y="4751105"/>
            <a:ext cx="657381" cy="65738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E5C3E7DD-C063-4DC1-A7C2-E2847EA7A03E}"/>
              </a:ext>
            </a:extLst>
          </p:cNvPr>
          <p:cNvPicPr>
            <a:picLocks noChangeAspect="1"/>
          </p:cNvPicPr>
          <p:nvPr/>
        </p:nvPicPr>
        <p:blipFill>
          <a:blip r:embed="rId5"/>
          <a:stretch>
            <a:fillRect/>
          </a:stretch>
        </p:blipFill>
        <p:spPr>
          <a:xfrm>
            <a:off x="4803475" y="1199175"/>
            <a:ext cx="681334" cy="681334"/>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7AB50ECA-BD48-4DED-8F1C-FFA91A45C4A4}"/>
              </a:ext>
            </a:extLst>
          </p:cNvPr>
          <p:cNvPicPr>
            <a:picLocks noChangeAspect="1"/>
          </p:cNvPicPr>
          <p:nvPr/>
        </p:nvPicPr>
        <p:blipFill>
          <a:blip r:embed="rId6"/>
          <a:stretch>
            <a:fillRect/>
          </a:stretch>
        </p:blipFill>
        <p:spPr>
          <a:xfrm>
            <a:off x="4795962" y="2102955"/>
            <a:ext cx="687456" cy="687456"/>
          </a:xfrm>
          <a:prstGeom prst="rect">
            <a:avLst/>
          </a:prstGeom>
        </p:spPr>
      </p:pic>
      <p:sp>
        <p:nvSpPr>
          <p:cNvPr id="10" name="Content Placeholder 1">
            <a:extLst>
              <a:ext uri="{FF2B5EF4-FFF2-40B4-BE49-F238E27FC236}">
                <a16:creationId xmlns:a16="http://schemas.microsoft.com/office/drawing/2014/main" id="{2BAAAC0B-2BC4-408F-935B-6C13A06EC824}"/>
              </a:ext>
            </a:extLst>
          </p:cNvPr>
          <p:cNvSpPr txBox="1">
            <a:spLocks/>
          </p:cNvSpPr>
          <p:nvPr/>
        </p:nvSpPr>
        <p:spPr>
          <a:xfrm>
            <a:off x="5669576" y="2315357"/>
            <a:ext cx="5482107" cy="4012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Experience new perspectives</a:t>
            </a:r>
          </a:p>
        </p:txBody>
      </p:sp>
      <p:sp>
        <p:nvSpPr>
          <p:cNvPr id="11" name="Content Placeholder 1">
            <a:extLst>
              <a:ext uri="{FF2B5EF4-FFF2-40B4-BE49-F238E27FC236}">
                <a16:creationId xmlns:a16="http://schemas.microsoft.com/office/drawing/2014/main" id="{0BF24393-FAAB-47F4-8CC5-283BEB6DF29B}"/>
              </a:ext>
            </a:extLst>
          </p:cNvPr>
          <p:cNvSpPr txBox="1">
            <a:spLocks/>
          </p:cNvSpPr>
          <p:nvPr/>
        </p:nvSpPr>
        <p:spPr>
          <a:xfrm>
            <a:off x="5669577" y="3160035"/>
            <a:ext cx="5482107" cy="4012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Ponder their vocation</a:t>
            </a:r>
          </a:p>
        </p:txBody>
      </p:sp>
      <p:sp>
        <p:nvSpPr>
          <p:cNvPr id="12" name="Content Placeholder 1">
            <a:extLst>
              <a:ext uri="{FF2B5EF4-FFF2-40B4-BE49-F238E27FC236}">
                <a16:creationId xmlns:a16="http://schemas.microsoft.com/office/drawing/2014/main" id="{61BB77FB-0AD5-4854-B403-A9B912AD3B29}"/>
              </a:ext>
            </a:extLst>
          </p:cNvPr>
          <p:cNvSpPr txBox="1">
            <a:spLocks/>
          </p:cNvSpPr>
          <p:nvPr/>
        </p:nvSpPr>
        <p:spPr>
          <a:xfrm>
            <a:off x="5669578" y="4063900"/>
            <a:ext cx="5482107" cy="4012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Bond with their congregational group</a:t>
            </a:r>
          </a:p>
        </p:txBody>
      </p:sp>
      <p:sp>
        <p:nvSpPr>
          <p:cNvPr id="13" name="Content Placeholder 1">
            <a:extLst>
              <a:ext uri="{FF2B5EF4-FFF2-40B4-BE49-F238E27FC236}">
                <a16:creationId xmlns:a16="http://schemas.microsoft.com/office/drawing/2014/main" id="{E03E6226-C3B3-456D-968C-AF0C815E1E11}"/>
              </a:ext>
            </a:extLst>
          </p:cNvPr>
          <p:cNvSpPr txBox="1">
            <a:spLocks/>
          </p:cNvSpPr>
          <p:nvPr/>
        </p:nvSpPr>
        <p:spPr>
          <a:xfrm>
            <a:off x="5669581" y="4922632"/>
            <a:ext cx="5482107" cy="4012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Learn about the ELCA</a:t>
            </a:r>
          </a:p>
        </p:txBody>
      </p:sp>
      <p:sp>
        <p:nvSpPr>
          <p:cNvPr id="14" name="Title 2">
            <a:extLst>
              <a:ext uri="{FF2B5EF4-FFF2-40B4-BE49-F238E27FC236}">
                <a16:creationId xmlns:a16="http://schemas.microsoft.com/office/drawing/2014/main" id="{D70C4A0D-266C-4A56-9F2C-94452185B364}"/>
              </a:ext>
            </a:extLst>
          </p:cNvPr>
          <p:cNvSpPr>
            <a:spLocks noGrp="1"/>
          </p:cNvSpPr>
          <p:nvPr>
            <p:ph type="title"/>
          </p:nvPr>
        </p:nvSpPr>
        <p:spPr>
          <a:xfrm>
            <a:off x="838200" y="393946"/>
            <a:ext cx="10515600" cy="1325563"/>
          </a:xfrm>
        </p:spPr>
        <p:txBody>
          <a:bodyPr/>
          <a:lstStyle/>
          <a:p>
            <a:r>
              <a:rPr lang="en-US" dirty="0"/>
              <a:t>Onsite Goals</a:t>
            </a:r>
          </a:p>
        </p:txBody>
      </p:sp>
    </p:spTree>
    <p:extLst>
      <p:ext uri="{BB962C8B-B14F-4D97-AF65-F5344CB8AC3E}">
        <p14:creationId xmlns:p14="http://schemas.microsoft.com/office/powerpoint/2010/main" val="3345889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11CC051-706B-4284-A0EB-AE14CBBD3D1B}"/>
              </a:ext>
            </a:extLst>
          </p:cNvPr>
          <p:cNvSpPr txBox="1">
            <a:spLocks/>
          </p:cNvSpPr>
          <p:nvPr/>
        </p:nvSpPr>
        <p:spPr>
          <a:xfrm>
            <a:off x="787712" y="1746961"/>
            <a:ext cx="7688720" cy="41354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n-US" b="1" dirty="0"/>
              <a:t>July 21-24, 2022</a:t>
            </a:r>
          </a:p>
          <a:p>
            <a:pPr lvl="1"/>
            <a:r>
              <a:rPr lang="en-US" dirty="0"/>
              <a:t>Youth of color or whose first language is not English</a:t>
            </a:r>
          </a:p>
          <a:p>
            <a:pPr lvl="1"/>
            <a:r>
              <a:rPr lang="en-US" dirty="0"/>
              <a:t>At the University of St. Thomas in St. Paul</a:t>
            </a:r>
          </a:p>
          <a:p>
            <a:pPr lvl="1"/>
            <a:r>
              <a:rPr lang="en-US" dirty="0"/>
              <a:t>$190 per person (which covers all housing, program expenses and most food expenses.)</a:t>
            </a:r>
          </a:p>
          <a:p>
            <a:pPr lvl="1"/>
            <a:r>
              <a:rPr lang="en-US" dirty="0"/>
              <a:t>Registration for MYLE is a part of the Gathering registration, which opens September 22, 2021. </a:t>
            </a:r>
          </a:p>
          <a:p>
            <a:pPr lvl="1"/>
            <a:r>
              <a:rPr lang="en-US" dirty="0"/>
              <a:t>Cost of MYLE will be added to congregational balance, due in full by June 22, 2022. </a:t>
            </a:r>
          </a:p>
          <a:p>
            <a:pPr lvl="1"/>
            <a:endParaRPr lang="en-US" dirty="0"/>
          </a:p>
        </p:txBody>
      </p:sp>
      <p:sp>
        <p:nvSpPr>
          <p:cNvPr id="5" name="Title 2">
            <a:extLst>
              <a:ext uri="{FF2B5EF4-FFF2-40B4-BE49-F238E27FC236}">
                <a16:creationId xmlns:a16="http://schemas.microsoft.com/office/drawing/2014/main" id="{829AE303-68D9-44CD-A710-0A9B1DB3EEEE}"/>
              </a:ext>
            </a:extLst>
          </p:cNvPr>
          <p:cNvSpPr>
            <a:spLocks noGrp="1"/>
          </p:cNvSpPr>
          <p:nvPr>
            <p:ph type="title"/>
          </p:nvPr>
        </p:nvSpPr>
        <p:spPr>
          <a:xfrm>
            <a:off x="838200" y="365125"/>
            <a:ext cx="6420902" cy="1325563"/>
          </a:xfrm>
        </p:spPr>
        <p:txBody>
          <a:bodyPr/>
          <a:lstStyle/>
          <a:p>
            <a:pPr marL="0" indent="0">
              <a:buFont typeface="Arial"/>
              <a:buNone/>
            </a:pPr>
            <a:r>
              <a:rPr lang="en-US" dirty="0"/>
              <a:t>Multicultural Youth Leadership Event (MYLE)</a:t>
            </a:r>
          </a:p>
        </p:txBody>
      </p:sp>
      <p:pic>
        <p:nvPicPr>
          <p:cNvPr id="7" name="Picture 6" descr="Shape, arrow&#10;&#10;Description automatically generated">
            <a:hlinkClick r:id="rId2"/>
            <a:extLst>
              <a:ext uri="{FF2B5EF4-FFF2-40B4-BE49-F238E27FC236}">
                <a16:creationId xmlns:a16="http://schemas.microsoft.com/office/drawing/2014/main" id="{C6C3A4ED-C27A-419A-8511-5D6EEB08FB04}"/>
              </a:ext>
            </a:extLst>
          </p:cNvPr>
          <p:cNvPicPr>
            <a:picLocks noChangeAspect="1"/>
          </p:cNvPicPr>
          <p:nvPr/>
        </p:nvPicPr>
        <p:blipFill>
          <a:blip r:embed="rId3"/>
          <a:stretch>
            <a:fillRect/>
          </a:stretch>
        </p:blipFill>
        <p:spPr>
          <a:xfrm>
            <a:off x="8580136" y="404649"/>
            <a:ext cx="3410025" cy="3410025"/>
          </a:xfrm>
          <a:prstGeom prst="rect">
            <a:avLst/>
          </a:prstGeom>
        </p:spPr>
      </p:pic>
    </p:spTree>
    <p:extLst>
      <p:ext uri="{BB962C8B-B14F-4D97-AF65-F5344CB8AC3E}">
        <p14:creationId xmlns:p14="http://schemas.microsoft.com/office/powerpoint/2010/main" val="2806910761"/>
      </p:ext>
    </p:extLst>
  </p:cSld>
  <p:clrMapOvr>
    <a:masterClrMapping/>
  </p:clrMapOvr>
</p:sld>
</file>

<file path=ppt/theme/theme1.xml><?xml version="1.0" encoding="utf-8"?>
<a:theme xmlns:a="http://schemas.openxmlformats.org/drawingml/2006/main" name="Office Theme">
  <a:themeElements>
    <a:clrScheme name="2022 Gathering Palette">
      <a:dk1>
        <a:srgbClr val="000000"/>
      </a:dk1>
      <a:lt1>
        <a:srgbClr val="FFFFFF"/>
      </a:lt1>
      <a:dk2>
        <a:srgbClr val="66318E"/>
      </a:dk2>
      <a:lt2>
        <a:srgbClr val="E7E6E6"/>
      </a:lt2>
      <a:accent1>
        <a:srgbClr val="66318E"/>
      </a:accent1>
      <a:accent2>
        <a:srgbClr val="81C1EA"/>
      </a:accent2>
      <a:accent3>
        <a:srgbClr val="29B473"/>
      </a:accent3>
      <a:accent4>
        <a:srgbClr val="407AA9"/>
      </a:accent4>
      <a:accent5>
        <a:srgbClr val="AA7ED5"/>
      </a:accent5>
      <a:accent6>
        <a:srgbClr val="75D2A9"/>
      </a:accent6>
      <a:hlink>
        <a:srgbClr val="77ACFF"/>
      </a:hlink>
      <a:folHlink>
        <a:srgbClr val="7A4AA9"/>
      </a:folHlink>
    </a:clrScheme>
    <a:fontScheme name="2022 Gathering">
      <a:majorFont>
        <a:latin typeface="Glacial Indifference"/>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2022 Gathering Palette">
      <a:dk1>
        <a:srgbClr val="000000"/>
      </a:dk1>
      <a:lt1>
        <a:srgbClr val="FFFFFF"/>
      </a:lt1>
      <a:dk2>
        <a:srgbClr val="66318E"/>
      </a:dk2>
      <a:lt2>
        <a:srgbClr val="E7E6E6"/>
      </a:lt2>
      <a:accent1>
        <a:srgbClr val="66318E"/>
      </a:accent1>
      <a:accent2>
        <a:srgbClr val="81C1EA"/>
      </a:accent2>
      <a:accent3>
        <a:srgbClr val="29B473"/>
      </a:accent3>
      <a:accent4>
        <a:srgbClr val="407AA9"/>
      </a:accent4>
      <a:accent5>
        <a:srgbClr val="AA7ED5"/>
      </a:accent5>
      <a:accent6>
        <a:srgbClr val="75D2A9"/>
      </a:accent6>
      <a:hlink>
        <a:srgbClr val="77ACFF"/>
      </a:hlink>
      <a:folHlink>
        <a:srgbClr val="7A4AA9"/>
      </a:folHlink>
    </a:clrScheme>
    <a:fontScheme name="2022 Gathering">
      <a:majorFont>
        <a:latin typeface="Glacial Indifference"/>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83FF738B9A9F46B9C62FE78E8677B2" ma:contentTypeVersion="11" ma:contentTypeDescription="Create a new document." ma:contentTypeScope="" ma:versionID="5127c64485820dc05880e33244cbb5fb">
  <xsd:schema xmlns:xsd="http://www.w3.org/2001/XMLSchema" xmlns:xs="http://www.w3.org/2001/XMLSchema" xmlns:p="http://schemas.microsoft.com/office/2006/metadata/properties" xmlns:ns2="3b51d598-1234-4653-bce3-52651e2da305" xmlns:ns3="aeda51e5-236f-4eea-ab25-30fbda75b941" targetNamespace="http://schemas.microsoft.com/office/2006/metadata/properties" ma:root="true" ma:fieldsID="b6487c4aa9e055a97771439a87706ee9" ns2:_="" ns3:_="">
    <xsd:import namespace="3b51d598-1234-4653-bce3-52651e2da305"/>
    <xsd:import namespace="aeda51e5-236f-4eea-ab25-30fbda75b9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1d598-1234-4653-bce3-52651e2da3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da51e5-236f-4eea-ab25-30fbda75b9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643421-5C41-421F-B706-151D34EB55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51d598-1234-4653-bce3-52651e2da305"/>
    <ds:schemaRef ds:uri="aeda51e5-236f-4eea-ab25-30fbda75b9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B342A-BDC4-44F8-A4D2-A45EF4A0930B}">
  <ds:schemaRefs>
    <ds:schemaRef ds:uri="http://schemas.microsoft.com/sharepoint/v3/contenttype/forms"/>
  </ds:schemaRefs>
</ds:datastoreItem>
</file>

<file path=customXml/itemProps3.xml><?xml version="1.0" encoding="utf-8"?>
<ds:datastoreItem xmlns:ds="http://schemas.openxmlformats.org/officeDocument/2006/customXml" ds:itemID="{61B75895-CDC6-48F6-8D57-7BE6DB0A2995}">
  <ds:schemaRefs>
    <ds:schemaRef ds:uri="http://schemas.microsoft.com/office/2006/metadata/properties"/>
    <ds:schemaRef ds:uri="http://schemas.microsoft.com/office/infopath/2007/PartnerControls"/>
    <ds:schemaRef ds:uri="d087f69f-f3c5-4cc5-af88-9bcec61be179"/>
    <ds:schemaRef ds:uri="8a140621-1a49-429d-a76a-0b4eaceb60d3"/>
  </ds:schemaRefs>
</ds:datastoreItem>
</file>

<file path=docProps/app.xml><?xml version="1.0" encoding="utf-8"?>
<Properties xmlns="http://schemas.openxmlformats.org/officeDocument/2006/extended-properties" xmlns:vt="http://schemas.openxmlformats.org/officeDocument/2006/docPropsVTypes">
  <Template/>
  <TotalTime>191</TotalTime>
  <Words>1219</Words>
  <Application>Microsoft Office PowerPoint</Application>
  <PresentationFormat>Widescreen</PresentationFormat>
  <Paragraphs>123</Paragraphs>
  <Slides>23</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Glacial Indifference</vt:lpstr>
      <vt:lpstr>Arial</vt:lpstr>
      <vt:lpstr>Source Sans Pro</vt:lpstr>
      <vt:lpstr>Calibri</vt:lpstr>
      <vt:lpstr>Office Theme</vt:lpstr>
      <vt:lpstr>Office Theme</vt:lpstr>
      <vt:lpstr>PowerPoint Presentation</vt:lpstr>
      <vt:lpstr>[Insert Synod Here] Adult Leader Training</vt:lpstr>
      <vt:lpstr>WELCOME!</vt:lpstr>
      <vt:lpstr>Agenda</vt:lpstr>
      <vt:lpstr>PowerPoint Presentation</vt:lpstr>
      <vt:lpstr>2022 Theme boundless: God beyond measure</vt:lpstr>
      <vt:lpstr>Mission</vt:lpstr>
      <vt:lpstr>Onsite Goals</vt:lpstr>
      <vt:lpstr>Multicultural Youth Leadership Event (MYLE)</vt:lpstr>
      <vt:lpstr>the tAble</vt:lpstr>
      <vt:lpstr>How to Promote: </vt:lpstr>
      <vt:lpstr>Registration</vt:lpstr>
      <vt:lpstr>Registration Dates</vt:lpstr>
      <vt:lpstr>Housing</vt:lpstr>
      <vt:lpstr>Getting Ready</vt:lpstr>
      <vt:lpstr>COVID-19 &amp; the Gathering</vt:lpstr>
      <vt:lpstr>Finances</vt:lpstr>
      <vt:lpstr>What does it cost?</vt:lpstr>
      <vt:lpstr>Adult Leaders – Choosing and Preparing</vt:lpstr>
      <vt:lpstr>An effective adult leader will…</vt:lpstr>
      <vt:lpstr>Before the Gathering</vt:lpstr>
      <vt:lpstr>Preparing the Group</vt:lpstr>
      <vt:lpstr>Questions? Contact your Gathering Synod Coordinator!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ELCA Youth Gathering - PowerPoint Presentation Template</dc:title>
  <dc:creator>Sarah Self</dc:creator>
  <cp:lastModifiedBy>Justin Wilson</cp:lastModifiedBy>
  <cp:revision>3</cp:revision>
  <dcterms:created xsi:type="dcterms:W3CDTF">2019-10-23T12:11:14Z</dcterms:created>
  <dcterms:modified xsi:type="dcterms:W3CDTF">2021-03-25T20:17:34Z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0x0101002F83FF738B9A9F46B9C62FE78E8677B2</vt:lpwstr>
  </property>
  <property fmtid="{D5CDD505-2E9C-101B-9397-08002B2CF9AE}" pid="3" name="pff9ff76d6d04245968fbeacd7773757">
    <vt:lpwstr>English|2a561fb9-8cee-4c70-9ce6-5f63a2094213</vt:lpwstr>
  </property>
  <property fmtid="{D5CDD505-2E9C-101B-9397-08002B2CF9AE}" pid="4" name="b8cf5103550044b6adff90de73dcc70d">
    <vt:lpwstr>2021|b4f77ad5-72ca-410f-9ebc-12156174f324</vt:lpwstr>
  </property>
  <property fmtid="{D5CDD505-2E9C-101B-9397-08002B2CF9AE}" pid="5" name="p0eec0248d09446db2b674e7726de702">
    <vt:lpwstr>Youth Gathering|7f8bc36c-e775-4d61-b18c-c6d1b8d2700c</vt:lpwstr>
  </property>
  <property fmtid="{D5CDD505-2E9C-101B-9397-08002B2CF9AE}" pid="6" name="dbcb669f85a94c79882e4591e49db382">
    <vt:lpwstr>ELCA Youth Gathering|1f570607-8a73-4190-bfd1-3eba3c7399e3</vt:lpwstr>
  </property>
  <property fmtid="{D5CDD505-2E9C-101B-9397-08002B2CF9AE}" pid="7" name="f4e18a6ced514bde9eff9825603cfd24">
    <vt:lpwstr>Youth Leader|e0e00e4f-697e-44ac-9aee-348aed904492</vt:lpwstr>
  </property>
  <property fmtid="{D5CDD505-2E9C-101B-9397-08002B2CF9AE}" pid="8" name="Resource Category">
    <vt:lpwstr>307;#ELCA Youth Gathering|1f570607-8a73-4190-bfd1-3eba3c7399e3</vt:lpwstr>
  </property>
  <property fmtid="{D5CDD505-2E9C-101B-9397-08002B2CF9AE}" pid="9" name="Resource Primary Audience">
    <vt:lpwstr>208;#Youth Leader|e0e00e4f-697e-44ac-9aee-348aed904492</vt:lpwstr>
  </property>
  <property fmtid="{D5CDD505-2E9C-101B-9397-08002B2CF9AE}" pid="10" name="Resource Language">
    <vt:lpwstr>5;#English|2a561fb9-8cee-4c70-9ce6-5f63a2094213</vt:lpwstr>
  </property>
  <property fmtid="{D5CDD505-2E9C-101B-9397-08002B2CF9AE}" pid="11" name="Resource Interests">
    <vt:lpwstr>308;#Youth Gathering|7f8bc36c-e775-4d61-b18c-c6d1b8d2700c</vt:lpwstr>
  </property>
  <property fmtid="{D5CDD505-2E9C-101B-9397-08002B2CF9AE}" pid="12" name="Resource Subcategory">
    <vt:lpwstr>494;#2021|b4f77ad5-72ca-410f-9ebc-12156174f324</vt:lpwstr>
  </property>
  <property fmtid="{D5CDD505-2E9C-101B-9397-08002B2CF9AE}" pid="13" name="_dlc_policyId">
    <vt:lpwstr/>
  </property>
  <property fmtid="{D5CDD505-2E9C-101B-9397-08002B2CF9AE}" pid="14" name="ItemRetentionFormula">
    <vt:lpwstr/>
  </property>
  <property fmtid="{D5CDD505-2E9C-101B-9397-08002B2CF9AE}" pid="15" name="WorkflowChangePath">
    <vt:lpwstr>8b4633e0-e339-4ef2-8df3-a043f9012779,4;</vt:lpwstr>
  </property>
  <property fmtid="{D5CDD505-2E9C-101B-9397-08002B2CF9AE}" pid="16" name="Order">
    <vt:r8>100</vt:r8>
  </property>
</Properties>
</file>